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6" r:id="rId2"/>
  </p:sldMasterIdLst>
  <p:notesMasterIdLst>
    <p:notesMasterId r:id="rId25"/>
  </p:notesMasterIdLst>
  <p:handoutMasterIdLst>
    <p:handoutMasterId r:id="rId26"/>
  </p:handoutMasterIdLst>
  <p:sldIdLst>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8" r:id="rId17"/>
    <p:sldId id="283" r:id="rId18"/>
    <p:sldId id="284" r:id="rId19"/>
    <p:sldId id="277" r:id="rId20"/>
    <p:sldId id="279" r:id="rId21"/>
    <p:sldId id="280" r:id="rId22"/>
    <p:sldId id="281" r:id="rId23"/>
    <p:sldId id="282"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4046">
          <p15:clr>
            <a:srgbClr val="A4A3A4"/>
          </p15:clr>
        </p15:guide>
        <p15:guide id="3" pos="2881">
          <p15:clr>
            <a:srgbClr val="A4A3A4"/>
          </p15:clr>
        </p15:guide>
        <p15:guide id="4" pos="290">
          <p15:clr>
            <a:srgbClr val="A4A3A4"/>
          </p15:clr>
        </p15:guide>
        <p15:guide id="5" pos="137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A6"/>
    <a:srgbClr val="501788"/>
    <a:srgbClr val="C3DBE5"/>
    <a:srgbClr val="002525"/>
    <a:srgbClr val="00717B"/>
    <a:srgbClr val="EEE4B4"/>
    <a:srgbClr val="253747"/>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8" autoAdjust="0"/>
    <p:restoredTop sz="94637" autoAdjust="0"/>
  </p:normalViewPr>
  <p:slideViewPr>
    <p:cSldViewPr snapToGrid="0" showGuides="1">
      <p:cViewPr varScale="1">
        <p:scale>
          <a:sx n="85" d="100"/>
          <a:sy n="85" d="100"/>
        </p:scale>
        <p:origin x="1282" y="53"/>
      </p:cViewPr>
      <p:guideLst>
        <p:guide orient="horz"/>
        <p:guide orient="horz" pos="4046"/>
        <p:guide pos="2881"/>
        <p:guide pos="290"/>
        <p:guide pos="1374"/>
      </p:guideLst>
    </p:cSldViewPr>
  </p:slideViewPr>
  <p:notesTextViewPr>
    <p:cViewPr>
      <p:scale>
        <a:sx n="100" d="100"/>
        <a:sy n="100" d="100"/>
      </p:scale>
      <p:origin x="0" y="0"/>
    </p:cViewPr>
  </p:notesTextViewPr>
  <p:notesViewPr>
    <p:cSldViewPr snapToGrid="0">
      <p:cViewPr varScale="1">
        <p:scale>
          <a:sx n="101" d="100"/>
          <a:sy n="101" d="100"/>
        </p:scale>
        <p:origin x="-34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4E05A4-29A6-45AB-82C9-31FC81F0251A}" type="datetimeFigureOut">
              <a:rPr lang="en-US" smtClean="0"/>
              <a:pPr/>
              <a:t>10/30/2019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A7148C-7D20-4A16-A012-82F3B33BEC33}" type="slidenum">
              <a:rPr lang="en-US" smtClean="0"/>
              <a:pPr/>
              <a:t>‹#›</a:t>
            </a:fld>
            <a:endParaRPr lang="en-US"/>
          </a:p>
        </p:txBody>
      </p:sp>
    </p:spTree>
    <p:extLst>
      <p:ext uri="{BB962C8B-B14F-4D97-AF65-F5344CB8AC3E}">
        <p14:creationId xmlns:p14="http://schemas.microsoft.com/office/powerpoint/2010/main" val="4028988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9F009B-AA83-4291-81BE-194F11CE1901}" type="slidenum">
              <a:rPr lang="en-US"/>
              <a:pPr/>
              <a:t>‹#›</a:t>
            </a:fld>
            <a:endParaRPr lang="en-US"/>
          </a:p>
        </p:txBody>
      </p:sp>
    </p:spTree>
    <p:extLst>
      <p:ext uri="{BB962C8B-B14F-4D97-AF65-F5344CB8AC3E}">
        <p14:creationId xmlns:p14="http://schemas.microsoft.com/office/powerpoint/2010/main" val="1543528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F009B-AA83-4291-81BE-194F11CE1901}" type="slidenum">
              <a:rPr lang="en-US" smtClean="0"/>
              <a:pPr/>
              <a:t>1</a:t>
            </a:fld>
            <a:endParaRPr lang="en-US"/>
          </a:p>
        </p:txBody>
      </p:sp>
    </p:spTree>
    <p:extLst>
      <p:ext uri="{BB962C8B-B14F-4D97-AF65-F5344CB8AC3E}">
        <p14:creationId xmlns:p14="http://schemas.microsoft.com/office/powerpoint/2010/main" val="44343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46545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787A2F-2977-4151-A7B7-D883FEB48BAE}"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416095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5</a:t>
            </a:fld>
            <a:endParaRPr lang="en-US"/>
          </a:p>
        </p:txBody>
      </p:sp>
    </p:spTree>
    <p:extLst>
      <p:ext uri="{BB962C8B-B14F-4D97-AF65-F5344CB8AC3E}">
        <p14:creationId xmlns:p14="http://schemas.microsoft.com/office/powerpoint/2010/main" val="13080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flow rapid evacuation for fast turn</a:t>
            </a:r>
            <a:r>
              <a:rPr lang="en-US" baseline="0" dirty="0" smtClean="0"/>
              <a:t> around</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9</a:t>
            </a:fld>
            <a:endParaRPr lang="en-US"/>
          </a:p>
        </p:txBody>
      </p:sp>
    </p:spTree>
    <p:extLst>
      <p:ext uri="{BB962C8B-B14F-4D97-AF65-F5344CB8AC3E}">
        <p14:creationId xmlns:p14="http://schemas.microsoft.com/office/powerpoint/2010/main" val="413976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13</a:t>
            </a:fld>
            <a:endParaRPr lang="en-US"/>
          </a:p>
        </p:txBody>
      </p:sp>
    </p:spTree>
    <p:extLst>
      <p:ext uri="{BB962C8B-B14F-4D97-AF65-F5344CB8AC3E}">
        <p14:creationId xmlns:p14="http://schemas.microsoft.com/office/powerpoint/2010/main" val="413255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insulating the apparatus</a:t>
            </a:r>
            <a:r>
              <a:rPr lang="en-US" baseline="0" dirty="0" smtClean="0"/>
              <a:t> and maintaining tight control of the pressure in the aerosol can simulator we are able to remove a critical timing component from the experimental process.  We maintain pressure within one PSI of the designated pressure while the concentration of agent is decaying.  Once the minimum desired concentration is reached, the </a:t>
            </a:r>
            <a:r>
              <a:rPr lang="en-US" baseline="0" dirty="0" err="1" smtClean="0"/>
              <a:t>aersol</a:t>
            </a:r>
            <a:r>
              <a:rPr lang="en-US" baseline="0" dirty="0" smtClean="0"/>
              <a:t> can simulator is activated and its contents are exhausted into the chamber where the high voltage igniter is active.</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15</a:t>
            </a:fld>
            <a:endParaRPr lang="en-US"/>
          </a:p>
        </p:txBody>
      </p:sp>
    </p:spTree>
    <p:extLst>
      <p:ext uri="{BB962C8B-B14F-4D97-AF65-F5344CB8AC3E}">
        <p14:creationId xmlns:p14="http://schemas.microsoft.com/office/powerpoint/2010/main" val="540594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0" y="0"/>
            <a:ext cx="9144000" cy="4585153"/>
          </a:xfrm>
          <a:prstGeom prst="rect">
            <a:avLst/>
          </a:prstGeom>
          <a:solidFill>
            <a:srgbClr val="0039A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ndParaRPr>
          </a:p>
        </p:txBody>
      </p:sp>
      <p:sp>
        <p:nvSpPr>
          <p:cNvPr id="2" name="Title 1"/>
          <p:cNvSpPr>
            <a:spLocks noGrp="1"/>
          </p:cNvSpPr>
          <p:nvPr>
            <p:ph type="ctrTitle"/>
          </p:nvPr>
        </p:nvSpPr>
        <p:spPr>
          <a:xfrm>
            <a:off x="457200" y="2057399"/>
            <a:ext cx="7772400" cy="1664208"/>
          </a:xfrm>
        </p:spPr>
        <p:txBody>
          <a:bodyPr lIns="0" rIns="0" bIns="0">
            <a:noAutofit/>
          </a:bodyPr>
          <a:lstStyle>
            <a:lvl1pPr algn="l">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4637994"/>
            <a:ext cx="8247888" cy="387798"/>
          </a:xfrm>
        </p:spPr>
        <p:txBody>
          <a:bodyPr lIns="0" tIns="0" rIns="0" bIns="0">
            <a:spAutoFit/>
          </a:bodyPr>
          <a:lstStyle>
            <a:lvl1pPr marL="0" indent="0" algn="l">
              <a:buNone/>
              <a:defRPr sz="2800" b="0">
                <a:solidFill>
                  <a:srgbClr val="78828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2" name="Picture 47" descr="Boeing_white_standard"/>
          <p:cNvPicPr>
            <a:picLocks noChangeAspect="1" noChangeArrowheads="1"/>
          </p:cNvPicPr>
          <p:nvPr userDrawn="1"/>
        </p:nvPicPr>
        <p:blipFill>
          <a:blip r:embed="rId2" cstate="print"/>
          <a:srcRect/>
          <a:stretch>
            <a:fillRect/>
          </a:stretch>
        </p:blipFill>
        <p:spPr bwMode="auto">
          <a:xfrm>
            <a:off x="403225" y="363538"/>
            <a:ext cx="1855788" cy="447675"/>
          </a:xfrm>
          <a:prstGeom prst="rect">
            <a:avLst/>
          </a:prstGeom>
          <a:noFill/>
        </p:spPr>
      </p:pic>
      <p:sp>
        <p:nvSpPr>
          <p:cNvPr id="15" name="Rectangle 61"/>
          <p:cNvSpPr>
            <a:spLocks noChangeArrowheads="1"/>
          </p:cNvSpPr>
          <p:nvPr/>
        </p:nvSpPr>
        <p:spPr bwMode="auto">
          <a:xfrm>
            <a:off x="439738" y="6658300"/>
            <a:ext cx="2065337" cy="110800"/>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r>
              <a:rPr lang="en-US" sz="600" dirty="0">
                <a:solidFill>
                  <a:schemeClr val="bg1">
                    <a:lumMod val="50000"/>
                  </a:schemeClr>
                </a:solidFill>
              </a:rPr>
              <a:t>Copyright © </a:t>
            </a:r>
            <a:r>
              <a:rPr lang="is-IS" sz="600" dirty="0">
                <a:solidFill>
                  <a:schemeClr val="bg1">
                    <a:lumMod val="50000"/>
                  </a:schemeClr>
                </a:solidFill>
              </a:rPr>
              <a:t>2019</a:t>
            </a:r>
            <a:r>
              <a:rPr lang="en-US" sz="600" dirty="0">
                <a:solidFill>
                  <a:schemeClr val="bg1">
                    <a:lumMod val="50000"/>
                  </a:schemeClr>
                </a:solidFill>
              </a:rPr>
              <a:t> Boeing. All rights reserved.</a:t>
            </a:r>
          </a:p>
        </p:txBody>
      </p:sp>
      <p:sp>
        <p:nvSpPr>
          <p:cNvPr id="4" name="Slide Number Placeholder 3"/>
          <p:cNvSpPr>
            <a:spLocks noGrp="1"/>
          </p:cNvSpPr>
          <p:nvPr>
            <p:ph type="sldNum" sz="quarter" idx="11"/>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
        <p:nvSpPr>
          <p:cNvPr id="9" name="TextBox 8"/>
          <p:cNvSpPr txBox="1"/>
          <p:nvPr userDrawn="1"/>
        </p:nvSpPr>
        <p:spPr>
          <a:xfrm>
            <a:off x="5867400" y="383092"/>
            <a:ext cx="2901205" cy="307777"/>
          </a:xfrm>
          <a:prstGeom prst="rect">
            <a:avLst/>
          </a:prstGeom>
          <a:noFill/>
        </p:spPr>
        <p:txBody>
          <a:bodyPr wrap="none" lIns="91440" tIns="45720" rIns="91440" bIns="45720" rtlCol="0" anchor="t" anchorCtr="0">
            <a:spAutoFit/>
          </a:bodyPr>
          <a:lstStyle/>
          <a:p>
            <a:pPr algn="r" fontAlgn="base">
              <a:spcBef>
                <a:spcPct val="0"/>
              </a:spcBef>
              <a:spcAft>
                <a:spcPct val="0"/>
              </a:spcAft>
            </a:pPr>
            <a:r>
              <a:rPr lang="en-US" sz="1400" b="1" dirty="0">
                <a:solidFill>
                  <a:srgbClr val="FFFFFF"/>
                </a:solidFill>
                <a:latin typeface="Arial" charset="0"/>
              </a:rPr>
              <a:t>Engineering, Test &amp; Technology</a:t>
            </a:r>
          </a:p>
        </p:txBody>
      </p:sp>
    </p:spTree>
    <p:extLst>
      <p:ext uri="{BB962C8B-B14F-4D97-AF65-F5344CB8AC3E}">
        <p14:creationId xmlns:p14="http://schemas.microsoft.com/office/powerpoint/2010/main" val="3971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5" name="Slide Number Placeholder 4"/>
          <p:cNvSpPr>
            <a:spLocks noGrp="1"/>
          </p:cNvSpPr>
          <p:nvPr>
            <p:ph type="sldNum" sz="quarter" idx="14"/>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6386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11480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846320" y="1600200"/>
            <a:ext cx="384048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6" name="Slide Number Placeholder 5"/>
          <p:cNvSpPr>
            <a:spLocks noGrp="1"/>
          </p:cNvSpPr>
          <p:nvPr>
            <p:ph type="sldNum" sz="quarter" idx="14"/>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20336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Subtitl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11480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46320" y="1600200"/>
            <a:ext cx="384048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Text Placeholder 8"/>
          <p:cNvSpPr>
            <a:spLocks noGrp="1"/>
          </p:cNvSpPr>
          <p:nvPr>
            <p:ph type="body" sz="quarter" idx="13"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6" name="Slide Number Placeholder 5"/>
          <p:cNvSpPr>
            <a:spLocks noGrp="1"/>
          </p:cNvSpPr>
          <p:nvPr>
            <p:ph type="sldNum" sz="quarter" idx="15"/>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1594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11480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46320" y="1600200"/>
            <a:ext cx="384048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1"/>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Tag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11480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46320" y="1600200"/>
            <a:ext cx="384048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8"/>
          <p:cNvSpPr>
            <a:spLocks noGrp="1"/>
          </p:cNvSpPr>
          <p:nvPr>
            <p:ph type="body" sz="quarter" idx="13"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6" name="Slide Number Placeholder 5"/>
          <p:cNvSpPr>
            <a:spLocks noGrp="1"/>
          </p:cNvSpPr>
          <p:nvPr>
            <p:ph type="sldNum" sz="quarter" idx="15"/>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5731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and Content + stopligh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Symbol" panose="05050102010706020507" pitchFamily="18" charset="2"/>
              <a:buChar char=""/>
              <a:defRPr/>
            </a:lvl1pPr>
            <a:lvl2pPr marL="288925" indent="-173038">
              <a:defRPr/>
            </a:lvl2pPr>
            <a:lvl3pPr marL="461963" indent="-184150">
              <a:defRPr/>
            </a:lvl3pPr>
            <a:lvl4pPr marL="746125" indent="-22542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4" name="Rectangle 3"/>
          <p:cNvSpPr/>
          <p:nvPr userDrawn="1"/>
        </p:nvSpPr>
        <p:spPr>
          <a:xfrm>
            <a:off x="7589520" y="777240"/>
            <a:ext cx="320040" cy="29260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a:t>
            </a:r>
          </a:p>
        </p:txBody>
      </p:sp>
      <p:sp>
        <p:nvSpPr>
          <p:cNvPr id="8" name="Rectangle 7"/>
          <p:cNvSpPr/>
          <p:nvPr userDrawn="1"/>
        </p:nvSpPr>
        <p:spPr>
          <a:xfrm>
            <a:off x="7985760" y="777240"/>
            <a:ext cx="320040" cy="29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Y</a:t>
            </a:r>
          </a:p>
        </p:txBody>
      </p:sp>
      <p:sp>
        <p:nvSpPr>
          <p:cNvPr id="9" name="Rectangle 8"/>
          <p:cNvSpPr/>
          <p:nvPr userDrawn="1"/>
        </p:nvSpPr>
        <p:spPr>
          <a:xfrm>
            <a:off x="8382000" y="777240"/>
            <a:ext cx="320040" cy="292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a:t>
            </a:r>
          </a:p>
        </p:txBody>
      </p:sp>
      <p:sp>
        <p:nvSpPr>
          <p:cNvPr id="10" name="TextBox 9"/>
          <p:cNvSpPr txBox="1"/>
          <p:nvPr userDrawn="1"/>
        </p:nvSpPr>
        <p:spPr>
          <a:xfrm>
            <a:off x="7513320" y="556260"/>
            <a:ext cx="1287780" cy="246221"/>
          </a:xfrm>
          <a:prstGeom prst="rect">
            <a:avLst/>
          </a:prstGeom>
          <a:noFill/>
        </p:spPr>
        <p:txBody>
          <a:bodyPr wrap="square" rtlCol="0">
            <a:spAutoFit/>
          </a:bodyPr>
          <a:lstStyle/>
          <a:p>
            <a:r>
              <a:rPr lang="en-US" sz="1000" dirty="0" err="1"/>
              <a:t>Prev</a:t>
            </a:r>
            <a:r>
              <a:rPr lang="en-US" sz="1000" dirty="0"/>
              <a:t> | </a:t>
            </a:r>
            <a:r>
              <a:rPr lang="en-US" sz="1000" dirty="0" err="1"/>
              <a:t>Curr</a:t>
            </a:r>
            <a:r>
              <a:rPr lang="en-US" sz="1000" dirty="0"/>
              <a:t>       YE</a:t>
            </a:r>
          </a:p>
        </p:txBody>
      </p:sp>
      <p:sp>
        <p:nvSpPr>
          <p:cNvPr id="5" name="Slide Number Placeholder 4"/>
          <p:cNvSpPr>
            <a:spLocks noGrp="1"/>
          </p:cNvSpPr>
          <p:nvPr>
            <p:ph type="sldNum" sz="quarter" idx="14"/>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23347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Subtitle and Content + nav buttons">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Symbol" panose="05050102010706020507" pitchFamily="18" charset="2"/>
              <a:buChar char=""/>
              <a:defRPr/>
            </a:lvl1pPr>
            <a:lvl2pPr marL="288925" indent="-173038">
              <a:defRPr/>
            </a:lvl2pPr>
            <a:lvl3pPr marL="461963" indent="-184150">
              <a:defRPr/>
            </a:lvl3pPr>
            <a:lvl4pPr marL="746125" indent="-22542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11" name="Action Button: Back or Previous 10">
            <a:hlinkClick r:id="" action="ppaction://hlinkshowjump?jump=previousslide" highlightClick="1"/>
          </p:cNvPr>
          <p:cNvSpPr/>
          <p:nvPr userDrawn="1"/>
        </p:nvSpPr>
        <p:spPr>
          <a:xfrm>
            <a:off x="8046720" y="320040"/>
            <a:ext cx="182880" cy="182880"/>
          </a:xfrm>
          <a:prstGeom prst="actionButtonBackPrevio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userDrawn="1"/>
        </p:nvSpPr>
        <p:spPr>
          <a:xfrm>
            <a:off x="8494776" y="320040"/>
            <a:ext cx="182880" cy="182880"/>
          </a:xfrm>
          <a:prstGeom prst="actionButtonForwardNex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p:cNvPr>
          <p:cNvSpPr/>
          <p:nvPr userDrawn="1"/>
        </p:nvSpPr>
        <p:spPr>
          <a:xfrm>
            <a:off x="8266176" y="320040"/>
            <a:ext cx="182880" cy="182880"/>
          </a:xfrm>
          <a:prstGeom prst="actionButtonHo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4"/>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4543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10" name="Picture Placeholder 9"/>
          <p:cNvSpPr>
            <a:spLocks noGrp="1"/>
          </p:cNvSpPr>
          <p:nvPr>
            <p:ph type="pic" sz="quarter" idx="13"/>
          </p:nvPr>
        </p:nvSpPr>
        <p:spPr>
          <a:xfrm>
            <a:off x="0" y="1600200"/>
            <a:ext cx="9144000" cy="4937760"/>
          </a:xfrm>
          <a:solidFill>
            <a:srgbClr val="97C5EB"/>
          </a:solidFill>
        </p:spPr>
        <p:txBody>
          <a:bodyPr/>
          <a:lstStyle/>
          <a:p>
            <a:endParaRPr lang="en-US" dirty="0"/>
          </a:p>
        </p:txBody>
      </p:sp>
      <p:sp>
        <p:nvSpPr>
          <p:cNvPr id="5" name="Slide Number Placeholder 4"/>
          <p:cNvSpPr>
            <a:spLocks noGrp="1"/>
          </p:cNvSpPr>
          <p:nvPr>
            <p:ph type="sldNum" sz="quarter" idx="15"/>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244481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Picture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10" name="Picture Placeholder 9"/>
          <p:cNvSpPr>
            <a:spLocks noGrp="1"/>
          </p:cNvSpPr>
          <p:nvPr>
            <p:ph type="pic" sz="quarter" idx="13"/>
          </p:nvPr>
        </p:nvSpPr>
        <p:spPr>
          <a:xfrm>
            <a:off x="0" y="1600200"/>
            <a:ext cx="9144000" cy="4462272"/>
          </a:xfrm>
          <a:solidFill>
            <a:srgbClr val="97C5EB"/>
          </a:solidFill>
        </p:spPr>
        <p:txBody>
          <a:bodyPr/>
          <a:lstStyle/>
          <a:p>
            <a:endParaRPr lang="en-US" dirty="0"/>
          </a:p>
        </p:txBody>
      </p:sp>
      <p:sp>
        <p:nvSpPr>
          <p:cNvPr id="8" name="Text Placeholder 8"/>
          <p:cNvSpPr>
            <a:spLocks noGrp="1"/>
          </p:cNvSpPr>
          <p:nvPr>
            <p:ph type="body" sz="quarter" idx="14"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5" name="Slide Number Placeholder 4"/>
          <p:cNvSpPr>
            <a:spLocks noGrp="1"/>
          </p:cNvSpPr>
          <p:nvPr>
            <p:ph type="sldNum" sz="quarter" idx="16"/>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258309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with two pictures">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0" y="1600200"/>
            <a:ext cx="4087368"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457200" y="1600200"/>
            <a:ext cx="4023360" cy="2377440"/>
          </a:xfrm>
          <a:solidFill>
            <a:srgbClr val="97C5EB"/>
          </a:solidFill>
        </p:spPr>
        <p:txBody>
          <a:bodyPr/>
          <a:lstStyle/>
          <a:p>
            <a:endParaRPr lang="en-US" dirty="0"/>
          </a:p>
        </p:txBody>
      </p:sp>
      <p:sp>
        <p:nvSpPr>
          <p:cNvPr id="10" name="Picture Placeholder 9"/>
          <p:cNvSpPr>
            <a:spLocks noGrp="1"/>
          </p:cNvSpPr>
          <p:nvPr>
            <p:ph type="pic" sz="quarter" idx="14"/>
          </p:nvPr>
        </p:nvSpPr>
        <p:spPr>
          <a:xfrm>
            <a:off x="457200" y="4160520"/>
            <a:ext cx="4023360" cy="2377440"/>
          </a:xfrm>
          <a:solidFill>
            <a:srgbClr val="97C5EB"/>
          </a:solidFill>
        </p:spPr>
        <p:txBody>
          <a:bodyPr/>
          <a:lstStyle/>
          <a:p>
            <a:endParaRPr lang="en-US" dirty="0"/>
          </a:p>
        </p:txBody>
      </p:sp>
      <p:sp>
        <p:nvSpPr>
          <p:cNvPr id="6" name="Slide Number Placeholder 5"/>
          <p:cNvSpPr>
            <a:spLocks noGrp="1"/>
          </p:cNvSpPr>
          <p:nvPr>
            <p:ph type="sldNum" sz="quarter" idx="16"/>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7091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4585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4239" name="Picture 47" descr="Boeing_white_standard"/>
          <p:cNvPicPr>
            <a:picLocks noChangeAspect="1" noChangeArrowheads="1"/>
          </p:cNvPicPr>
          <p:nvPr userDrawn="1"/>
        </p:nvPicPr>
        <p:blipFill>
          <a:blip r:embed="rId2" cstate="print"/>
          <a:srcRect/>
          <a:stretch>
            <a:fillRect/>
          </a:stretch>
        </p:blipFill>
        <p:spPr bwMode="auto">
          <a:xfrm>
            <a:off x="403225" y="363538"/>
            <a:ext cx="1855788" cy="447675"/>
          </a:xfrm>
          <a:prstGeom prst="rect">
            <a:avLst/>
          </a:prstGeom>
          <a:noFill/>
        </p:spPr>
      </p:pic>
      <p:sp>
        <p:nvSpPr>
          <p:cNvPr id="264253" name="Rectangle 61"/>
          <p:cNvSpPr>
            <a:spLocks noChangeArrowheads="1"/>
          </p:cNvSpPr>
          <p:nvPr/>
        </p:nvSpPr>
        <p:spPr bwMode="auto">
          <a:xfrm>
            <a:off x="439738" y="6658300"/>
            <a:ext cx="2065337" cy="110800"/>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r>
              <a:rPr lang="en-US" sz="600" dirty="0">
                <a:solidFill>
                  <a:schemeClr val="bg1">
                    <a:lumMod val="50000"/>
                  </a:schemeClr>
                </a:solidFill>
              </a:rPr>
              <a:t>Copyright © </a:t>
            </a:r>
            <a:r>
              <a:rPr lang="is-IS" sz="600" dirty="0">
                <a:solidFill>
                  <a:schemeClr val="bg1">
                    <a:lumMod val="50000"/>
                  </a:schemeClr>
                </a:solidFill>
              </a:rPr>
              <a:t>2019</a:t>
            </a:r>
            <a:r>
              <a:rPr lang="en-US" sz="600" dirty="0">
                <a:solidFill>
                  <a:schemeClr val="bg1">
                    <a:lumMod val="50000"/>
                  </a:schemeClr>
                </a:solidFill>
              </a:rPr>
              <a:t> Boeing. All rights reserved.</a:t>
            </a:r>
          </a:p>
        </p:txBody>
      </p:sp>
      <p:sp>
        <p:nvSpPr>
          <p:cNvPr id="62" name="Title 1"/>
          <p:cNvSpPr>
            <a:spLocks noGrp="1"/>
          </p:cNvSpPr>
          <p:nvPr>
            <p:ph type="ctrTitle" sz="quarter"/>
          </p:nvPr>
        </p:nvSpPr>
        <p:spPr>
          <a:xfrm>
            <a:off x="457200" y="2529450"/>
            <a:ext cx="7772400" cy="710964"/>
          </a:xfrm>
        </p:spPr>
        <p:txBody>
          <a:bodyPr anchor="ctr" anchorCtr="0"/>
          <a:lstStyle>
            <a:lvl1pPr>
              <a:defRPr sz="4800" b="0">
                <a:solidFill>
                  <a:schemeClr val="bg1"/>
                </a:solidFill>
              </a:defRPr>
            </a:lvl1pPr>
          </a:lstStyle>
          <a:p>
            <a:r>
              <a:rPr lang="en-US" dirty="0"/>
              <a:t>Click to edit Master title style</a:t>
            </a:r>
          </a:p>
        </p:txBody>
      </p:sp>
      <p:sp>
        <p:nvSpPr>
          <p:cNvPr id="63" name="Subtitle 2"/>
          <p:cNvSpPr>
            <a:spLocks noGrp="1"/>
          </p:cNvSpPr>
          <p:nvPr>
            <p:ph type="subTitle" sz="quarter" idx="1"/>
          </p:nvPr>
        </p:nvSpPr>
        <p:spPr>
          <a:xfrm>
            <a:off x="457200" y="4637994"/>
            <a:ext cx="8251825" cy="387798"/>
          </a:xfrm>
        </p:spPr>
        <p:txBody>
          <a:bodyPr/>
          <a:lstStyle>
            <a:lvl1pPr marL="0" indent="0">
              <a:buFontTx/>
              <a:buNone/>
              <a:defRPr sz="2800" b="0">
                <a:solidFill>
                  <a:srgbClr val="788288"/>
                </a:solidFill>
              </a:defRPr>
            </a:lvl1pPr>
          </a:lstStyle>
          <a:p>
            <a:r>
              <a:rPr lang="en-US" dirty="0"/>
              <a:t>Click to edit Master subtitle style</a:t>
            </a:r>
          </a:p>
        </p:txBody>
      </p:sp>
      <p:sp>
        <p:nvSpPr>
          <p:cNvPr id="4" name="Slide Number Placeholder 3"/>
          <p:cNvSpPr>
            <a:spLocks noGrp="1"/>
          </p:cNvSpPr>
          <p:nvPr>
            <p:ph type="sldNum" sz="quarter" idx="11"/>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
        <p:nvSpPr>
          <p:cNvPr id="10" name="TextBox 9"/>
          <p:cNvSpPr txBox="1"/>
          <p:nvPr userDrawn="1"/>
        </p:nvSpPr>
        <p:spPr>
          <a:xfrm>
            <a:off x="5867400" y="383092"/>
            <a:ext cx="2901205" cy="307777"/>
          </a:xfrm>
          <a:prstGeom prst="rect">
            <a:avLst/>
          </a:prstGeom>
          <a:noFill/>
        </p:spPr>
        <p:txBody>
          <a:bodyPr wrap="none" lIns="91440" tIns="45720" rIns="91440" bIns="45720" rtlCol="0" anchor="t" anchorCtr="0">
            <a:spAutoFit/>
          </a:bodyPr>
          <a:lstStyle/>
          <a:p>
            <a:pPr algn="r" fontAlgn="base">
              <a:spcBef>
                <a:spcPct val="0"/>
              </a:spcBef>
              <a:spcAft>
                <a:spcPct val="0"/>
              </a:spcAft>
            </a:pPr>
            <a:r>
              <a:rPr lang="en-US" sz="1400" b="1" dirty="0">
                <a:solidFill>
                  <a:srgbClr val="FFFFFF"/>
                </a:solidFill>
                <a:latin typeface="Arial" charset="0"/>
              </a:rPr>
              <a:t>Engineering, Test &amp; Technology</a:t>
            </a:r>
          </a:p>
        </p:txBody>
      </p:sp>
      <p:sp>
        <p:nvSpPr>
          <p:cNvPr id="11" name="TextBox 10"/>
          <p:cNvSpPr txBox="1"/>
          <p:nvPr userDrawn="1"/>
        </p:nvSpPr>
        <p:spPr>
          <a:xfrm>
            <a:off x="7271079" y="621871"/>
            <a:ext cx="1497526" cy="307777"/>
          </a:xfrm>
          <a:prstGeom prst="rect">
            <a:avLst/>
          </a:prstGeom>
          <a:noFill/>
        </p:spPr>
        <p:txBody>
          <a:bodyPr wrap="none" lIns="91440" tIns="45720" rIns="91440" bIns="45720" rtlCol="0" anchor="t" anchorCtr="0">
            <a:spAutoFit/>
          </a:bodyPr>
          <a:lstStyle/>
          <a:p>
            <a:pPr algn="r"/>
            <a:r>
              <a:rPr lang="en-US" sz="1400" b="0" dirty="0">
                <a:solidFill>
                  <a:schemeClr val="bg1"/>
                </a:solidFill>
              </a:rPr>
              <a:t>Operation</a:t>
            </a:r>
            <a:r>
              <a:rPr lang="en-US" sz="1400" b="0" baseline="0" dirty="0">
                <a:solidFill>
                  <a:schemeClr val="bg1"/>
                </a:solidFill>
              </a:rPr>
              <a:t> Name</a:t>
            </a:r>
            <a:endParaRPr lang="en-US" sz="1400" b="0" dirty="0">
              <a:solidFill>
                <a:schemeClr val="bg1"/>
              </a:solidFill>
            </a:endParaRPr>
          </a:p>
        </p:txBody>
      </p:sp>
    </p:spTree>
    <p:extLst>
      <p:ext uri="{BB962C8B-B14F-4D97-AF65-F5344CB8AC3E}">
        <p14:creationId xmlns:p14="http://schemas.microsoft.com/office/powerpoint/2010/main" val="349016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two pictures,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0" y="1600200"/>
            <a:ext cx="4087368"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457200" y="1600200"/>
            <a:ext cx="4023360" cy="2194560"/>
          </a:xfrm>
          <a:solidFill>
            <a:srgbClr val="97C5EB"/>
          </a:solidFill>
        </p:spPr>
        <p:txBody>
          <a:bodyPr/>
          <a:lstStyle/>
          <a:p>
            <a:endParaRPr lang="en-US" dirty="0"/>
          </a:p>
        </p:txBody>
      </p:sp>
      <p:sp>
        <p:nvSpPr>
          <p:cNvPr id="10" name="Picture Placeholder 9"/>
          <p:cNvSpPr>
            <a:spLocks noGrp="1"/>
          </p:cNvSpPr>
          <p:nvPr>
            <p:ph type="pic" sz="quarter" idx="14"/>
          </p:nvPr>
        </p:nvSpPr>
        <p:spPr>
          <a:xfrm>
            <a:off x="457200" y="3867912"/>
            <a:ext cx="4023360" cy="21945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6" name="Slide Number Placeholder 5"/>
          <p:cNvSpPr>
            <a:spLocks noGrp="1"/>
          </p:cNvSpPr>
          <p:nvPr>
            <p:ph type="sldNum" sz="quarter" idx="17"/>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282417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Rt content with one pic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0" y="1600200"/>
            <a:ext cx="4087368"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457200" y="1600200"/>
            <a:ext cx="4023360" cy="4937760"/>
          </a:xfrm>
          <a:solidFill>
            <a:srgbClr val="97C5EB"/>
          </a:solidFill>
        </p:spPr>
        <p:txBody>
          <a:bodyPr/>
          <a:lstStyle/>
          <a:p>
            <a:endParaRPr lang="en-US" dirty="0"/>
          </a:p>
        </p:txBody>
      </p:sp>
      <p:sp>
        <p:nvSpPr>
          <p:cNvPr id="6" name="Slide Number Placeholder 5"/>
          <p:cNvSpPr>
            <a:spLocks noGrp="1"/>
          </p:cNvSpPr>
          <p:nvPr>
            <p:ph type="sldNum" sz="quarter" idx="15"/>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44922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Rt Content with one pic and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0" y="1600200"/>
            <a:ext cx="4087368"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457200" y="1600200"/>
            <a:ext cx="4023360" cy="49377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6" name="Slide Number Placeholder 5"/>
          <p:cNvSpPr>
            <a:spLocks noGrp="1"/>
          </p:cNvSpPr>
          <p:nvPr>
            <p:ph type="sldNum" sz="quarter" idx="17"/>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8815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nd Lft content with one pictur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 y="1600200"/>
            <a:ext cx="41148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4681728" y="1600200"/>
            <a:ext cx="4023360" cy="4937760"/>
          </a:xfrm>
          <a:solidFill>
            <a:srgbClr val="97C5EB"/>
          </a:solidFill>
        </p:spPr>
        <p:txBody>
          <a:bodyPr/>
          <a:lstStyle/>
          <a:p>
            <a:endParaRPr lang="en-US" dirty="0"/>
          </a:p>
        </p:txBody>
      </p:sp>
      <p:sp>
        <p:nvSpPr>
          <p:cNvPr id="6" name="Slide Number Placeholder 5"/>
          <p:cNvSpPr>
            <a:spLocks noGrp="1"/>
          </p:cNvSpPr>
          <p:nvPr>
            <p:ph type="sldNum" sz="quarter" idx="15"/>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207052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Lft Content with one pic and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 y="1600200"/>
            <a:ext cx="41148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4681728" y="1600200"/>
            <a:ext cx="4023360" cy="49377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6" name="Slide Number Placeholder 5"/>
          <p:cNvSpPr>
            <a:spLocks noGrp="1"/>
          </p:cNvSpPr>
          <p:nvPr>
            <p:ph type="sldNum" sz="quarter" idx="17"/>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249276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nd Lft content with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 y="1600200"/>
            <a:ext cx="41148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4681728" y="1600200"/>
            <a:ext cx="4023360" cy="2377440"/>
          </a:xfrm>
          <a:solidFill>
            <a:srgbClr val="97C5EB"/>
          </a:solidFill>
        </p:spPr>
        <p:txBody>
          <a:bodyPr/>
          <a:lstStyle/>
          <a:p>
            <a:endParaRPr lang="en-US" dirty="0"/>
          </a:p>
        </p:txBody>
      </p:sp>
      <p:sp>
        <p:nvSpPr>
          <p:cNvPr id="10" name="Picture Placeholder 9"/>
          <p:cNvSpPr>
            <a:spLocks noGrp="1"/>
          </p:cNvSpPr>
          <p:nvPr>
            <p:ph type="pic" sz="quarter" idx="14"/>
          </p:nvPr>
        </p:nvSpPr>
        <p:spPr>
          <a:xfrm>
            <a:off x="4681728" y="4160520"/>
            <a:ext cx="4023360" cy="2377440"/>
          </a:xfrm>
          <a:solidFill>
            <a:srgbClr val="97C5EB"/>
          </a:solidFill>
        </p:spPr>
        <p:txBody>
          <a:bodyPr/>
          <a:lstStyle/>
          <a:p>
            <a:endParaRPr lang="en-US" dirty="0"/>
          </a:p>
        </p:txBody>
      </p:sp>
      <p:sp>
        <p:nvSpPr>
          <p:cNvPr id="6" name="Slide Number Placeholder 5"/>
          <p:cNvSpPr>
            <a:spLocks noGrp="1"/>
          </p:cNvSpPr>
          <p:nvPr>
            <p:ph type="sldNum" sz="quarter" idx="16"/>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7864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Lft Content, 2 pictures +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 y="1600200"/>
            <a:ext cx="41148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4681728" y="1600200"/>
            <a:ext cx="4023360" cy="2194560"/>
          </a:xfrm>
          <a:solidFill>
            <a:srgbClr val="97C5EB"/>
          </a:solidFill>
        </p:spPr>
        <p:txBody>
          <a:bodyPr/>
          <a:lstStyle/>
          <a:p>
            <a:endParaRPr lang="en-US" dirty="0"/>
          </a:p>
        </p:txBody>
      </p:sp>
      <p:sp>
        <p:nvSpPr>
          <p:cNvPr id="10" name="Picture Placeholder 9"/>
          <p:cNvSpPr>
            <a:spLocks noGrp="1"/>
          </p:cNvSpPr>
          <p:nvPr>
            <p:ph type="pic" sz="quarter" idx="14"/>
          </p:nvPr>
        </p:nvSpPr>
        <p:spPr>
          <a:xfrm>
            <a:off x="4681728" y="3867912"/>
            <a:ext cx="4023360" cy="21945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6" name="Slide Number Placeholder 5"/>
          <p:cNvSpPr>
            <a:spLocks noGrp="1"/>
          </p:cNvSpPr>
          <p:nvPr>
            <p:ph type="sldNum" sz="quarter" idx="17"/>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04694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Lft content with 2 screen captur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 y="1600200"/>
            <a:ext cx="50292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5541264" y="1600200"/>
            <a:ext cx="3172968" cy="2377440"/>
          </a:xfrm>
          <a:solidFill>
            <a:srgbClr val="97C5EB"/>
          </a:solidFill>
        </p:spPr>
        <p:txBody>
          <a:bodyPr/>
          <a:lstStyle/>
          <a:p>
            <a:endParaRPr lang="en-US" dirty="0"/>
          </a:p>
        </p:txBody>
      </p:sp>
      <p:sp>
        <p:nvSpPr>
          <p:cNvPr id="10" name="Picture Placeholder 9"/>
          <p:cNvSpPr>
            <a:spLocks noGrp="1"/>
          </p:cNvSpPr>
          <p:nvPr>
            <p:ph type="pic" sz="quarter" idx="14"/>
          </p:nvPr>
        </p:nvSpPr>
        <p:spPr>
          <a:xfrm>
            <a:off x="5541264" y="4160520"/>
            <a:ext cx="3172968" cy="2377440"/>
          </a:xfrm>
          <a:solidFill>
            <a:srgbClr val="97C5EB"/>
          </a:solidFill>
        </p:spPr>
        <p:txBody>
          <a:bodyPr/>
          <a:lstStyle/>
          <a:p>
            <a:endParaRPr lang="en-US" dirty="0"/>
          </a:p>
        </p:txBody>
      </p:sp>
      <p:sp>
        <p:nvSpPr>
          <p:cNvPr id="6" name="Slide Number Placeholder 5"/>
          <p:cNvSpPr>
            <a:spLocks noGrp="1"/>
          </p:cNvSpPr>
          <p:nvPr>
            <p:ph type="sldNum" sz="quarter" idx="16"/>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76061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Lft Content, 2 screen captures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 y="1600200"/>
            <a:ext cx="50292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5779008" y="1600200"/>
            <a:ext cx="2926080" cy="2194560"/>
          </a:xfrm>
          <a:solidFill>
            <a:srgbClr val="97C5EB"/>
          </a:solidFill>
        </p:spPr>
        <p:txBody>
          <a:bodyPr/>
          <a:lstStyle/>
          <a:p>
            <a:endParaRPr lang="en-US" dirty="0"/>
          </a:p>
        </p:txBody>
      </p:sp>
      <p:sp>
        <p:nvSpPr>
          <p:cNvPr id="10" name="Picture Placeholder 9"/>
          <p:cNvSpPr>
            <a:spLocks noGrp="1"/>
          </p:cNvSpPr>
          <p:nvPr>
            <p:ph type="pic" sz="quarter" idx="14"/>
          </p:nvPr>
        </p:nvSpPr>
        <p:spPr>
          <a:xfrm>
            <a:off x="5779008" y="3867912"/>
            <a:ext cx="2926080" cy="21945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6" name="Slide Number Placeholder 5"/>
          <p:cNvSpPr>
            <a:spLocks noGrp="1"/>
          </p:cNvSpPr>
          <p:nvPr>
            <p:ph type="sldNum" sz="quarter" idx="17"/>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69100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with header imag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931920"/>
            <a:ext cx="8229600" cy="1311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8" name="Picture Placeholder 7"/>
          <p:cNvSpPr>
            <a:spLocks noGrp="1"/>
          </p:cNvSpPr>
          <p:nvPr>
            <p:ph type="pic" sz="quarter" idx="13"/>
          </p:nvPr>
        </p:nvSpPr>
        <p:spPr>
          <a:xfrm>
            <a:off x="0" y="1600200"/>
            <a:ext cx="9144000" cy="2057400"/>
          </a:xfrm>
          <a:solidFill>
            <a:srgbClr val="97C5EB"/>
          </a:solidFill>
        </p:spPr>
        <p:txBody>
          <a:bodyPr/>
          <a:lstStyle/>
          <a:p>
            <a:endParaRPr lang="en-US"/>
          </a:p>
        </p:txBody>
      </p:sp>
      <p:sp>
        <p:nvSpPr>
          <p:cNvPr id="5" name="Slide Number Placeholder 4"/>
          <p:cNvSpPr>
            <a:spLocks noGrp="1"/>
          </p:cNvSpPr>
          <p:nvPr>
            <p:ph type="sldNum" sz="quarter" idx="15"/>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46103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13" name="Picture 53" descr="Boeing_RGBblue_standard"/>
          <p:cNvPicPr preferRelativeResize="0">
            <a:picLocks noChangeAspect="1" noChangeArrowheads="1"/>
          </p:cNvPicPr>
          <p:nvPr userDrawn="1"/>
        </p:nvPicPr>
        <p:blipFill>
          <a:blip r:embed="rId2" cstate="print"/>
          <a:srcRect/>
          <a:stretch>
            <a:fillRect/>
          </a:stretch>
        </p:blipFill>
        <p:spPr bwMode="auto">
          <a:xfrm>
            <a:off x="401638" y="361950"/>
            <a:ext cx="1838325" cy="442913"/>
          </a:xfrm>
          <a:prstGeom prst="rect">
            <a:avLst/>
          </a:prstGeom>
          <a:noFill/>
        </p:spPr>
      </p:pic>
      <p:sp>
        <p:nvSpPr>
          <p:cNvPr id="12" name="Rectangle 11"/>
          <p:cNvSpPr/>
          <p:nvPr userDrawn="1"/>
        </p:nvSpPr>
        <p:spPr>
          <a:xfrm>
            <a:off x="0" y="4585154"/>
            <a:ext cx="9144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253" name="Rectangle 61"/>
          <p:cNvSpPr>
            <a:spLocks noChangeArrowheads="1"/>
          </p:cNvSpPr>
          <p:nvPr userDrawn="1"/>
        </p:nvSpPr>
        <p:spPr bwMode="auto">
          <a:xfrm>
            <a:off x="439738" y="6658300"/>
            <a:ext cx="2065337" cy="110800"/>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r>
              <a:rPr lang="en-US" sz="600" dirty="0">
                <a:solidFill>
                  <a:schemeClr val="bg1"/>
                </a:solidFill>
              </a:rPr>
              <a:t>Copyright © </a:t>
            </a:r>
            <a:r>
              <a:rPr lang="is-IS" sz="600" dirty="0">
                <a:solidFill>
                  <a:schemeClr val="bg1"/>
                </a:solidFill>
              </a:rPr>
              <a:t>2019</a:t>
            </a:r>
            <a:r>
              <a:rPr lang="en-US" sz="600" dirty="0">
                <a:solidFill>
                  <a:schemeClr val="bg1"/>
                </a:solidFill>
              </a:rPr>
              <a:t> Boeing. All rights reserved.</a:t>
            </a:r>
          </a:p>
        </p:txBody>
      </p:sp>
      <p:sp>
        <p:nvSpPr>
          <p:cNvPr id="62" name="Title 1"/>
          <p:cNvSpPr>
            <a:spLocks noGrp="1"/>
          </p:cNvSpPr>
          <p:nvPr>
            <p:ph type="ctrTitle" sz="quarter"/>
          </p:nvPr>
        </p:nvSpPr>
        <p:spPr>
          <a:xfrm>
            <a:off x="457200" y="2529450"/>
            <a:ext cx="7772400" cy="710964"/>
          </a:xfrm>
        </p:spPr>
        <p:txBody>
          <a:bodyPr anchor="ctr" anchorCtr="0"/>
          <a:lstStyle>
            <a:lvl1pPr>
              <a:defRPr sz="4800" b="0">
                <a:solidFill>
                  <a:schemeClr val="tx2"/>
                </a:solidFill>
              </a:defRPr>
            </a:lvl1pPr>
          </a:lstStyle>
          <a:p>
            <a:r>
              <a:rPr lang="en-US" dirty="0"/>
              <a:t>Click to edit Master title style</a:t>
            </a:r>
          </a:p>
        </p:txBody>
      </p:sp>
      <p:sp>
        <p:nvSpPr>
          <p:cNvPr id="63" name="Subtitle 2"/>
          <p:cNvSpPr>
            <a:spLocks noGrp="1"/>
          </p:cNvSpPr>
          <p:nvPr>
            <p:ph type="subTitle" sz="quarter" idx="1"/>
          </p:nvPr>
        </p:nvSpPr>
        <p:spPr>
          <a:xfrm>
            <a:off x="457200" y="4637994"/>
            <a:ext cx="8251825" cy="387798"/>
          </a:xfrm>
        </p:spPr>
        <p:txBody>
          <a:bodyPr/>
          <a:lstStyle>
            <a:lvl1pPr marL="0" indent="0">
              <a:buFontTx/>
              <a:buNone/>
              <a:defRPr sz="2800" b="0">
                <a:solidFill>
                  <a:schemeClr val="bg1"/>
                </a:solidFill>
              </a:defRPr>
            </a:lvl1pPr>
          </a:lstStyle>
          <a:p>
            <a:r>
              <a:rPr lang="en-US" dirty="0"/>
              <a:t>Click to edit Master subtitle style</a:t>
            </a:r>
          </a:p>
        </p:txBody>
      </p:sp>
      <p:sp>
        <p:nvSpPr>
          <p:cNvPr id="2" name="Slide Number Placeholder 1"/>
          <p:cNvSpPr>
            <a:spLocks noGrp="1"/>
          </p:cNvSpPr>
          <p:nvPr>
            <p:ph type="sldNum" sz="quarter" idx="11"/>
          </p:nvPr>
        </p:nvSpPr>
        <p:spPr/>
        <p:txBody>
          <a:bodyPr/>
          <a:lstStyle>
            <a:lvl1pPr>
              <a:defRPr>
                <a:solidFill>
                  <a:schemeClr val="bg1"/>
                </a:solidFill>
              </a:defRPr>
            </a:lvl1p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
        <p:nvSpPr>
          <p:cNvPr id="10" name="TextBox 9"/>
          <p:cNvSpPr txBox="1"/>
          <p:nvPr userDrawn="1"/>
        </p:nvSpPr>
        <p:spPr>
          <a:xfrm>
            <a:off x="5867400" y="383092"/>
            <a:ext cx="2901205" cy="307777"/>
          </a:xfrm>
          <a:prstGeom prst="rect">
            <a:avLst/>
          </a:prstGeom>
          <a:noFill/>
        </p:spPr>
        <p:txBody>
          <a:bodyPr wrap="none" lIns="91440" tIns="45720" rIns="91440" bIns="45720" rtlCol="0" anchor="t" anchorCtr="0">
            <a:spAutoFit/>
          </a:bodyPr>
          <a:lstStyle/>
          <a:p>
            <a:pPr algn="r" fontAlgn="base">
              <a:spcBef>
                <a:spcPct val="0"/>
              </a:spcBef>
              <a:spcAft>
                <a:spcPct val="0"/>
              </a:spcAft>
            </a:pPr>
            <a:r>
              <a:rPr lang="en-US" sz="1400" b="1" dirty="0">
                <a:solidFill>
                  <a:schemeClr val="tx2"/>
                </a:solidFill>
                <a:latin typeface="Arial" charset="0"/>
              </a:rPr>
              <a:t>Engineering, Test &amp; Technology</a:t>
            </a:r>
          </a:p>
        </p:txBody>
      </p:sp>
      <p:sp>
        <p:nvSpPr>
          <p:cNvPr id="11" name="TextBox 10"/>
          <p:cNvSpPr txBox="1"/>
          <p:nvPr userDrawn="1"/>
        </p:nvSpPr>
        <p:spPr>
          <a:xfrm>
            <a:off x="7271079" y="621871"/>
            <a:ext cx="1497526" cy="307777"/>
          </a:xfrm>
          <a:prstGeom prst="rect">
            <a:avLst/>
          </a:prstGeom>
          <a:noFill/>
        </p:spPr>
        <p:txBody>
          <a:bodyPr wrap="none" lIns="91440" tIns="45720" rIns="91440" bIns="45720" rtlCol="0" anchor="t" anchorCtr="0">
            <a:spAutoFit/>
          </a:bodyPr>
          <a:lstStyle/>
          <a:p>
            <a:pPr algn="r"/>
            <a:r>
              <a:rPr lang="en-US" sz="1400" b="0">
                <a:solidFill>
                  <a:schemeClr val="tx2"/>
                </a:solidFill>
              </a:rPr>
              <a:t>Operation</a:t>
            </a:r>
            <a:r>
              <a:rPr lang="en-US" sz="1400" b="0" baseline="0">
                <a:solidFill>
                  <a:schemeClr val="tx2"/>
                </a:solidFill>
              </a:rPr>
              <a:t> Name</a:t>
            </a:r>
            <a:endParaRPr lang="en-US" sz="1400" b="0" dirty="0">
              <a:solidFill>
                <a:schemeClr val="tx2"/>
              </a:solidFill>
            </a:endParaRPr>
          </a:p>
        </p:txBody>
      </p:sp>
    </p:spTree>
    <p:extLst>
      <p:ext uri="{BB962C8B-B14F-4D97-AF65-F5344CB8AC3E}">
        <p14:creationId xmlns:p14="http://schemas.microsoft.com/office/powerpoint/2010/main" val="1734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with header image,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931920"/>
            <a:ext cx="8229600" cy="1311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8" name="Picture Placeholder 7"/>
          <p:cNvSpPr>
            <a:spLocks noGrp="1"/>
          </p:cNvSpPr>
          <p:nvPr>
            <p:ph type="pic" sz="quarter" idx="13"/>
          </p:nvPr>
        </p:nvSpPr>
        <p:spPr>
          <a:xfrm>
            <a:off x="0" y="1600200"/>
            <a:ext cx="9144000" cy="2057400"/>
          </a:xfrm>
          <a:solidFill>
            <a:srgbClr val="97C5EB"/>
          </a:solidFill>
        </p:spPr>
        <p:txBody>
          <a:bodyPr/>
          <a:lstStyle/>
          <a:p>
            <a:endParaRPr lang="en-US"/>
          </a:p>
        </p:txBody>
      </p:sp>
      <p:sp>
        <p:nvSpPr>
          <p:cNvPr id="9" name="Text Placeholder 8"/>
          <p:cNvSpPr>
            <a:spLocks noGrp="1"/>
          </p:cNvSpPr>
          <p:nvPr>
            <p:ph type="body" sz="quarter" idx="14"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5" name="Slide Number Placeholder 4"/>
          <p:cNvSpPr>
            <a:spLocks noGrp="1"/>
          </p:cNvSpPr>
          <p:nvPr>
            <p:ph type="sldNum" sz="quarter" idx="16"/>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86645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38912" y="2542032"/>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8" name="Picture Placeholder 7"/>
          <p:cNvSpPr>
            <a:spLocks noGrp="1"/>
          </p:cNvSpPr>
          <p:nvPr>
            <p:ph type="pic" sz="quarter" idx="13"/>
          </p:nvPr>
        </p:nvSpPr>
        <p:spPr>
          <a:xfrm>
            <a:off x="438912" y="1371600"/>
            <a:ext cx="1801368" cy="1161288"/>
          </a:xfrm>
          <a:solidFill>
            <a:srgbClr val="97C5EB"/>
          </a:solidFill>
        </p:spPr>
        <p:txBody>
          <a:bodyPr/>
          <a:lstStyle/>
          <a:p>
            <a:endParaRPr lang="en-US" dirty="0"/>
          </a:p>
        </p:txBody>
      </p:sp>
      <p:sp>
        <p:nvSpPr>
          <p:cNvPr id="9" name="Content Placeholder 2"/>
          <p:cNvSpPr>
            <a:spLocks noGrp="1"/>
          </p:cNvSpPr>
          <p:nvPr>
            <p:ph idx="14"/>
          </p:nvPr>
        </p:nvSpPr>
        <p:spPr>
          <a:xfrm>
            <a:off x="438912" y="4334256"/>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0" name="Picture Placeholder 7"/>
          <p:cNvSpPr>
            <a:spLocks noGrp="1"/>
          </p:cNvSpPr>
          <p:nvPr>
            <p:ph type="pic" sz="quarter" idx="15"/>
          </p:nvPr>
        </p:nvSpPr>
        <p:spPr>
          <a:xfrm>
            <a:off x="438912" y="3145536"/>
            <a:ext cx="1801368" cy="1161288"/>
          </a:xfrm>
          <a:solidFill>
            <a:srgbClr val="97C5EB"/>
          </a:solidFill>
        </p:spPr>
        <p:txBody>
          <a:bodyPr/>
          <a:lstStyle/>
          <a:p>
            <a:endParaRPr lang="en-US" dirty="0"/>
          </a:p>
        </p:txBody>
      </p:sp>
      <p:sp>
        <p:nvSpPr>
          <p:cNvPr id="11" name="Content Placeholder 2"/>
          <p:cNvSpPr>
            <a:spLocks noGrp="1"/>
          </p:cNvSpPr>
          <p:nvPr>
            <p:ph idx="16"/>
          </p:nvPr>
        </p:nvSpPr>
        <p:spPr>
          <a:xfrm>
            <a:off x="448056" y="6099048"/>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2" name="Picture Placeholder 7"/>
          <p:cNvSpPr>
            <a:spLocks noGrp="1"/>
          </p:cNvSpPr>
          <p:nvPr>
            <p:ph type="pic" sz="quarter" idx="17"/>
          </p:nvPr>
        </p:nvSpPr>
        <p:spPr>
          <a:xfrm>
            <a:off x="438912" y="4928616"/>
            <a:ext cx="1801368" cy="1161288"/>
          </a:xfrm>
          <a:solidFill>
            <a:srgbClr val="97C5EB"/>
          </a:solidFill>
        </p:spPr>
        <p:txBody>
          <a:bodyPr/>
          <a:lstStyle/>
          <a:p>
            <a:endParaRPr lang="en-US" dirty="0"/>
          </a:p>
        </p:txBody>
      </p:sp>
      <p:sp>
        <p:nvSpPr>
          <p:cNvPr id="13" name="Content Placeholder 2"/>
          <p:cNvSpPr>
            <a:spLocks noGrp="1"/>
          </p:cNvSpPr>
          <p:nvPr>
            <p:ph idx="18"/>
          </p:nvPr>
        </p:nvSpPr>
        <p:spPr>
          <a:xfrm>
            <a:off x="2596896" y="2542032"/>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4" name="Picture Placeholder 7"/>
          <p:cNvSpPr>
            <a:spLocks noGrp="1"/>
          </p:cNvSpPr>
          <p:nvPr>
            <p:ph type="pic" sz="quarter" idx="19"/>
          </p:nvPr>
        </p:nvSpPr>
        <p:spPr>
          <a:xfrm>
            <a:off x="2596896" y="1371600"/>
            <a:ext cx="1801368" cy="1161288"/>
          </a:xfrm>
          <a:solidFill>
            <a:srgbClr val="97C5EB"/>
          </a:solidFill>
        </p:spPr>
        <p:txBody>
          <a:bodyPr/>
          <a:lstStyle/>
          <a:p>
            <a:endParaRPr lang="en-US" dirty="0"/>
          </a:p>
        </p:txBody>
      </p:sp>
      <p:sp>
        <p:nvSpPr>
          <p:cNvPr id="15" name="Content Placeholder 2"/>
          <p:cNvSpPr>
            <a:spLocks noGrp="1"/>
          </p:cNvSpPr>
          <p:nvPr>
            <p:ph idx="20"/>
          </p:nvPr>
        </p:nvSpPr>
        <p:spPr>
          <a:xfrm>
            <a:off x="2596896" y="4334256"/>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6" name="Picture Placeholder 7"/>
          <p:cNvSpPr>
            <a:spLocks noGrp="1"/>
          </p:cNvSpPr>
          <p:nvPr>
            <p:ph type="pic" sz="quarter" idx="21"/>
          </p:nvPr>
        </p:nvSpPr>
        <p:spPr>
          <a:xfrm>
            <a:off x="2596896" y="3145536"/>
            <a:ext cx="1801368" cy="1161288"/>
          </a:xfrm>
          <a:solidFill>
            <a:srgbClr val="97C5EB"/>
          </a:solidFill>
        </p:spPr>
        <p:txBody>
          <a:bodyPr/>
          <a:lstStyle/>
          <a:p>
            <a:endParaRPr lang="en-US" dirty="0"/>
          </a:p>
        </p:txBody>
      </p:sp>
      <p:sp>
        <p:nvSpPr>
          <p:cNvPr id="17" name="Content Placeholder 2"/>
          <p:cNvSpPr>
            <a:spLocks noGrp="1"/>
          </p:cNvSpPr>
          <p:nvPr>
            <p:ph idx="22"/>
          </p:nvPr>
        </p:nvSpPr>
        <p:spPr>
          <a:xfrm>
            <a:off x="2596896" y="6099048"/>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8" name="Picture Placeholder 7"/>
          <p:cNvSpPr>
            <a:spLocks noGrp="1"/>
          </p:cNvSpPr>
          <p:nvPr>
            <p:ph type="pic" sz="quarter" idx="23"/>
          </p:nvPr>
        </p:nvSpPr>
        <p:spPr>
          <a:xfrm>
            <a:off x="2596896" y="4928616"/>
            <a:ext cx="1801368" cy="1161288"/>
          </a:xfrm>
          <a:solidFill>
            <a:srgbClr val="97C5EB"/>
          </a:solidFill>
        </p:spPr>
        <p:txBody>
          <a:bodyPr/>
          <a:lstStyle/>
          <a:p>
            <a:endParaRPr lang="en-US" dirty="0"/>
          </a:p>
        </p:txBody>
      </p:sp>
      <p:sp>
        <p:nvSpPr>
          <p:cNvPr id="19" name="Content Placeholder 2"/>
          <p:cNvSpPr>
            <a:spLocks noGrp="1"/>
          </p:cNvSpPr>
          <p:nvPr>
            <p:ph idx="24"/>
          </p:nvPr>
        </p:nvSpPr>
        <p:spPr>
          <a:xfrm>
            <a:off x="4745736" y="2542032"/>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0" name="Picture Placeholder 7"/>
          <p:cNvSpPr>
            <a:spLocks noGrp="1"/>
          </p:cNvSpPr>
          <p:nvPr>
            <p:ph type="pic" sz="quarter" idx="25"/>
          </p:nvPr>
        </p:nvSpPr>
        <p:spPr>
          <a:xfrm>
            <a:off x="4745736" y="1371600"/>
            <a:ext cx="1801368" cy="1161288"/>
          </a:xfrm>
          <a:solidFill>
            <a:srgbClr val="97C5EB"/>
          </a:solidFill>
        </p:spPr>
        <p:txBody>
          <a:bodyPr/>
          <a:lstStyle/>
          <a:p>
            <a:endParaRPr lang="en-US" dirty="0"/>
          </a:p>
        </p:txBody>
      </p:sp>
      <p:sp>
        <p:nvSpPr>
          <p:cNvPr id="21" name="Content Placeholder 2"/>
          <p:cNvSpPr>
            <a:spLocks noGrp="1"/>
          </p:cNvSpPr>
          <p:nvPr>
            <p:ph idx="26"/>
          </p:nvPr>
        </p:nvSpPr>
        <p:spPr>
          <a:xfrm>
            <a:off x="4745736" y="4334256"/>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2" name="Picture Placeholder 7"/>
          <p:cNvSpPr>
            <a:spLocks noGrp="1"/>
          </p:cNvSpPr>
          <p:nvPr>
            <p:ph type="pic" sz="quarter" idx="27"/>
          </p:nvPr>
        </p:nvSpPr>
        <p:spPr>
          <a:xfrm>
            <a:off x="4745736" y="3145536"/>
            <a:ext cx="1801368" cy="1161288"/>
          </a:xfrm>
          <a:solidFill>
            <a:srgbClr val="97C5EB"/>
          </a:solidFill>
        </p:spPr>
        <p:txBody>
          <a:bodyPr/>
          <a:lstStyle/>
          <a:p>
            <a:endParaRPr lang="en-US" dirty="0"/>
          </a:p>
        </p:txBody>
      </p:sp>
      <p:sp>
        <p:nvSpPr>
          <p:cNvPr id="23" name="Content Placeholder 2"/>
          <p:cNvSpPr>
            <a:spLocks noGrp="1"/>
          </p:cNvSpPr>
          <p:nvPr>
            <p:ph idx="28"/>
          </p:nvPr>
        </p:nvSpPr>
        <p:spPr>
          <a:xfrm>
            <a:off x="4745736" y="6099048"/>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4" name="Picture Placeholder 7"/>
          <p:cNvSpPr>
            <a:spLocks noGrp="1"/>
          </p:cNvSpPr>
          <p:nvPr>
            <p:ph type="pic" sz="quarter" idx="29"/>
          </p:nvPr>
        </p:nvSpPr>
        <p:spPr>
          <a:xfrm>
            <a:off x="4745736" y="4928616"/>
            <a:ext cx="1801368" cy="1161288"/>
          </a:xfrm>
          <a:solidFill>
            <a:srgbClr val="97C5EB"/>
          </a:solidFill>
        </p:spPr>
        <p:txBody>
          <a:bodyPr/>
          <a:lstStyle/>
          <a:p>
            <a:endParaRPr lang="en-US" dirty="0"/>
          </a:p>
        </p:txBody>
      </p:sp>
      <p:sp>
        <p:nvSpPr>
          <p:cNvPr id="25" name="Content Placeholder 2"/>
          <p:cNvSpPr>
            <a:spLocks noGrp="1"/>
          </p:cNvSpPr>
          <p:nvPr>
            <p:ph idx="30"/>
          </p:nvPr>
        </p:nvSpPr>
        <p:spPr>
          <a:xfrm>
            <a:off x="6894576" y="2542032"/>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6" name="Picture Placeholder 7"/>
          <p:cNvSpPr>
            <a:spLocks noGrp="1"/>
          </p:cNvSpPr>
          <p:nvPr>
            <p:ph type="pic" sz="quarter" idx="31"/>
          </p:nvPr>
        </p:nvSpPr>
        <p:spPr>
          <a:xfrm>
            <a:off x="6894576" y="1371600"/>
            <a:ext cx="1801368" cy="1161288"/>
          </a:xfrm>
          <a:solidFill>
            <a:srgbClr val="97C5EB"/>
          </a:solidFill>
        </p:spPr>
        <p:txBody>
          <a:bodyPr/>
          <a:lstStyle/>
          <a:p>
            <a:endParaRPr lang="en-US" dirty="0"/>
          </a:p>
        </p:txBody>
      </p:sp>
      <p:sp>
        <p:nvSpPr>
          <p:cNvPr id="27" name="Content Placeholder 2"/>
          <p:cNvSpPr>
            <a:spLocks noGrp="1"/>
          </p:cNvSpPr>
          <p:nvPr>
            <p:ph idx="32"/>
          </p:nvPr>
        </p:nvSpPr>
        <p:spPr>
          <a:xfrm>
            <a:off x="6894576" y="4334256"/>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8" name="Picture Placeholder 7"/>
          <p:cNvSpPr>
            <a:spLocks noGrp="1"/>
          </p:cNvSpPr>
          <p:nvPr>
            <p:ph type="pic" sz="quarter" idx="33"/>
          </p:nvPr>
        </p:nvSpPr>
        <p:spPr>
          <a:xfrm>
            <a:off x="6894576" y="3145536"/>
            <a:ext cx="1801368" cy="1161288"/>
          </a:xfrm>
          <a:solidFill>
            <a:srgbClr val="97C5EB"/>
          </a:solidFill>
        </p:spPr>
        <p:txBody>
          <a:bodyPr/>
          <a:lstStyle/>
          <a:p>
            <a:endParaRPr lang="en-US" dirty="0"/>
          </a:p>
        </p:txBody>
      </p:sp>
      <p:sp>
        <p:nvSpPr>
          <p:cNvPr id="29" name="Content Placeholder 2"/>
          <p:cNvSpPr>
            <a:spLocks noGrp="1"/>
          </p:cNvSpPr>
          <p:nvPr>
            <p:ph idx="34"/>
          </p:nvPr>
        </p:nvSpPr>
        <p:spPr>
          <a:xfrm>
            <a:off x="6894576" y="6099048"/>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0" name="Picture Placeholder 7"/>
          <p:cNvSpPr>
            <a:spLocks noGrp="1"/>
          </p:cNvSpPr>
          <p:nvPr>
            <p:ph type="pic" sz="quarter" idx="35"/>
          </p:nvPr>
        </p:nvSpPr>
        <p:spPr>
          <a:xfrm>
            <a:off x="6894576" y="4928616"/>
            <a:ext cx="1801368" cy="1161288"/>
          </a:xfrm>
          <a:solidFill>
            <a:srgbClr val="97C5EB"/>
          </a:solidFill>
        </p:spPr>
        <p:txBody>
          <a:bodyPr/>
          <a:lstStyle/>
          <a:p>
            <a:endParaRPr lang="en-US" dirty="0"/>
          </a:p>
        </p:txBody>
      </p:sp>
      <p:sp>
        <p:nvSpPr>
          <p:cNvPr id="5" name="Slide Number Placeholder 4"/>
          <p:cNvSpPr>
            <a:spLocks noGrp="1"/>
          </p:cNvSpPr>
          <p:nvPr>
            <p:ph type="sldNum" sz="quarter" idx="37"/>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27163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picture layou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38912" y="2286000"/>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8" name="Picture Placeholder 7"/>
          <p:cNvSpPr>
            <a:spLocks noGrp="1"/>
          </p:cNvSpPr>
          <p:nvPr>
            <p:ph type="pic" sz="quarter" idx="13"/>
          </p:nvPr>
        </p:nvSpPr>
        <p:spPr>
          <a:xfrm>
            <a:off x="466344" y="1124712"/>
            <a:ext cx="1801368" cy="1161288"/>
          </a:xfrm>
          <a:solidFill>
            <a:srgbClr val="97C5EB"/>
          </a:solidFill>
        </p:spPr>
        <p:txBody>
          <a:bodyPr/>
          <a:lstStyle/>
          <a:p>
            <a:endParaRPr lang="en-US" dirty="0"/>
          </a:p>
        </p:txBody>
      </p:sp>
      <p:sp>
        <p:nvSpPr>
          <p:cNvPr id="9" name="Content Placeholder 2"/>
          <p:cNvSpPr>
            <a:spLocks noGrp="1"/>
          </p:cNvSpPr>
          <p:nvPr>
            <p:ph idx="14"/>
          </p:nvPr>
        </p:nvSpPr>
        <p:spPr>
          <a:xfrm>
            <a:off x="438912" y="3968496"/>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0" name="Picture Placeholder 7"/>
          <p:cNvSpPr>
            <a:spLocks noGrp="1"/>
          </p:cNvSpPr>
          <p:nvPr>
            <p:ph type="pic" sz="quarter" idx="15"/>
          </p:nvPr>
        </p:nvSpPr>
        <p:spPr>
          <a:xfrm>
            <a:off x="438912" y="2807208"/>
            <a:ext cx="1801368" cy="1161288"/>
          </a:xfrm>
          <a:solidFill>
            <a:srgbClr val="97C5EB"/>
          </a:solidFill>
        </p:spPr>
        <p:txBody>
          <a:bodyPr/>
          <a:lstStyle/>
          <a:p>
            <a:endParaRPr lang="en-US" dirty="0"/>
          </a:p>
        </p:txBody>
      </p:sp>
      <p:sp>
        <p:nvSpPr>
          <p:cNvPr id="11" name="Content Placeholder 2"/>
          <p:cNvSpPr>
            <a:spLocks noGrp="1"/>
          </p:cNvSpPr>
          <p:nvPr>
            <p:ph idx="16"/>
          </p:nvPr>
        </p:nvSpPr>
        <p:spPr>
          <a:xfrm>
            <a:off x="448056" y="5650992"/>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2" name="Picture Placeholder 7"/>
          <p:cNvSpPr>
            <a:spLocks noGrp="1"/>
          </p:cNvSpPr>
          <p:nvPr>
            <p:ph type="pic" sz="quarter" idx="17"/>
          </p:nvPr>
        </p:nvSpPr>
        <p:spPr>
          <a:xfrm>
            <a:off x="438912" y="4489704"/>
            <a:ext cx="1801368" cy="1161288"/>
          </a:xfrm>
          <a:solidFill>
            <a:srgbClr val="97C5EB"/>
          </a:solidFill>
        </p:spPr>
        <p:txBody>
          <a:bodyPr/>
          <a:lstStyle/>
          <a:p>
            <a:endParaRPr lang="en-US" dirty="0"/>
          </a:p>
        </p:txBody>
      </p:sp>
      <p:sp>
        <p:nvSpPr>
          <p:cNvPr id="13" name="Content Placeholder 2"/>
          <p:cNvSpPr>
            <a:spLocks noGrp="1"/>
          </p:cNvSpPr>
          <p:nvPr>
            <p:ph idx="18"/>
          </p:nvPr>
        </p:nvSpPr>
        <p:spPr>
          <a:xfrm>
            <a:off x="2596896" y="2286000"/>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4" name="Picture Placeholder 7"/>
          <p:cNvSpPr>
            <a:spLocks noGrp="1"/>
          </p:cNvSpPr>
          <p:nvPr>
            <p:ph type="pic" sz="quarter" idx="19"/>
          </p:nvPr>
        </p:nvSpPr>
        <p:spPr>
          <a:xfrm>
            <a:off x="2596896" y="1124712"/>
            <a:ext cx="1801368" cy="1161288"/>
          </a:xfrm>
          <a:solidFill>
            <a:srgbClr val="97C5EB"/>
          </a:solidFill>
        </p:spPr>
        <p:txBody>
          <a:bodyPr/>
          <a:lstStyle/>
          <a:p>
            <a:endParaRPr lang="en-US" dirty="0"/>
          </a:p>
        </p:txBody>
      </p:sp>
      <p:sp>
        <p:nvSpPr>
          <p:cNvPr id="15" name="Content Placeholder 2"/>
          <p:cNvSpPr>
            <a:spLocks noGrp="1"/>
          </p:cNvSpPr>
          <p:nvPr>
            <p:ph idx="20"/>
          </p:nvPr>
        </p:nvSpPr>
        <p:spPr>
          <a:xfrm>
            <a:off x="2596896" y="3968496"/>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6" name="Picture Placeholder 7"/>
          <p:cNvSpPr>
            <a:spLocks noGrp="1"/>
          </p:cNvSpPr>
          <p:nvPr>
            <p:ph type="pic" sz="quarter" idx="21"/>
          </p:nvPr>
        </p:nvSpPr>
        <p:spPr>
          <a:xfrm>
            <a:off x="2596896" y="2807208"/>
            <a:ext cx="1801368" cy="1161288"/>
          </a:xfrm>
          <a:solidFill>
            <a:srgbClr val="97C5EB"/>
          </a:solidFill>
        </p:spPr>
        <p:txBody>
          <a:bodyPr/>
          <a:lstStyle/>
          <a:p>
            <a:endParaRPr lang="en-US" dirty="0"/>
          </a:p>
        </p:txBody>
      </p:sp>
      <p:sp>
        <p:nvSpPr>
          <p:cNvPr id="17" name="Content Placeholder 2"/>
          <p:cNvSpPr>
            <a:spLocks noGrp="1"/>
          </p:cNvSpPr>
          <p:nvPr>
            <p:ph idx="22"/>
          </p:nvPr>
        </p:nvSpPr>
        <p:spPr>
          <a:xfrm>
            <a:off x="2596896" y="5650992"/>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18" name="Picture Placeholder 7"/>
          <p:cNvSpPr>
            <a:spLocks noGrp="1"/>
          </p:cNvSpPr>
          <p:nvPr>
            <p:ph type="pic" sz="quarter" idx="23"/>
          </p:nvPr>
        </p:nvSpPr>
        <p:spPr>
          <a:xfrm>
            <a:off x="2596896" y="4489704"/>
            <a:ext cx="1801368" cy="1161288"/>
          </a:xfrm>
          <a:solidFill>
            <a:srgbClr val="97C5EB"/>
          </a:solidFill>
        </p:spPr>
        <p:txBody>
          <a:bodyPr/>
          <a:lstStyle/>
          <a:p>
            <a:endParaRPr lang="en-US" dirty="0"/>
          </a:p>
        </p:txBody>
      </p:sp>
      <p:sp>
        <p:nvSpPr>
          <p:cNvPr id="19" name="Content Placeholder 2"/>
          <p:cNvSpPr>
            <a:spLocks noGrp="1"/>
          </p:cNvSpPr>
          <p:nvPr>
            <p:ph idx="24"/>
          </p:nvPr>
        </p:nvSpPr>
        <p:spPr>
          <a:xfrm>
            <a:off x="4745736" y="2286000"/>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0" name="Picture Placeholder 7"/>
          <p:cNvSpPr>
            <a:spLocks noGrp="1"/>
          </p:cNvSpPr>
          <p:nvPr>
            <p:ph type="pic" sz="quarter" idx="25"/>
          </p:nvPr>
        </p:nvSpPr>
        <p:spPr>
          <a:xfrm>
            <a:off x="4745736" y="1124712"/>
            <a:ext cx="1801368" cy="1161288"/>
          </a:xfrm>
          <a:solidFill>
            <a:srgbClr val="97C5EB"/>
          </a:solidFill>
        </p:spPr>
        <p:txBody>
          <a:bodyPr/>
          <a:lstStyle/>
          <a:p>
            <a:endParaRPr lang="en-US" dirty="0"/>
          </a:p>
        </p:txBody>
      </p:sp>
      <p:sp>
        <p:nvSpPr>
          <p:cNvPr id="21" name="Content Placeholder 2"/>
          <p:cNvSpPr>
            <a:spLocks noGrp="1"/>
          </p:cNvSpPr>
          <p:nvPr>
            <p:ph idx="26"/>
          </p:nvPr>
        </p:nvSpPr>
        <p:spPr>
          <a:xfrm>
            <a:off x="4745736" y="3968496"/>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2" name="Picture Placeholder 7"/>
          <p:cNvSpPr>
            <a:spLocks noGrp="1"/>
          </p:cNvSpPr>
          <p:nvPr>
            <p:ph type="pic" sz="quarter" idx="27"/>
          </p:nvPr>
        </p:nvSpPr>
        <p:spPr>
          <a:xfrm>
            <a:off x="4745736" y="2807208"/>
            <a:ext cx="1801368" cy="1161288"/>
          </a:xfrm>
          <a:solidFill>
            <a:srgbClr val="97C5EB"/>
          </a:solidFill>
        </p:spPr>
        <p:txBody>
          <a:bodyPr/>
          <a:lstStyle/>
          <a:p>
            <a:endParaRPr lang="en-US" dirty="0"/>
          </a:p>
        </p:txBody>
      </p:sp>
      <p:sp>
        <p:nvSpPr>
          <p:cNvPr id="23" name="Content Placeholder 2"/>
          <p:cNvSpPr>
            <a:spLocks noGrp="1"/>
          </p:cNvSpPr>
          <p:nvPr>
            <p:ph idx="28"/>
          </p:nvPr>
        </p:nvSpPr>
        <p:spPr>
          <a:xfrm>
            <a:off x="4745736" y="5650992"/>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4" name="Picture Placeholder 7"/>
          <p:cNvSpPr>
            <a:spLocks noGrp="1"/>
          </p:cNvSpPr>
          <p:nvPr>
            <p:ph type="pic" sz="quarter" idx="29"/>
          </p:nvPr>
        </p:nvSpPr>
        <p:spPr>
          <a:xfrm>
            <a:off x="4745736" y="4489704"/>
            <a:ext cx="1801368" cy="1161288"/>
          </a:xfrm>
          <a:solidFill>
            <a:srgbClr val="97C5EB"/>
          </a:solidFill>
        </p:spPr>
        <p:txBody>
          <a:bodyPr/>
          <a:lstStyle/>
          <a:p>
            <a:endParaRPr lang="en-US" dirty="0"/>
          </a:p>
        </p:txBody>
      </p:sp>
      <p:sp>
        <p:nvSpPr>
          <p:cNvPr id="25" name="Content Placeholder 2"/>
          <p:cNvSpPr>
            <a:spLocks noGrp="1"/>
          </p:cNvSpPr>
          <p:nvPr>
            <p:ph idx="30"/>
          </p:nvPr>
        </p:nvSpPr>
        <p:spPr>
          <a:xfrm>
            <a:off x="6894576" y="2286000"/>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6" name="Picture Placeholder 7"/>
          <p:cNvSpPr>
            <a:spLocks noGrp="1"/>
          </p:cNvSpPr>
          <p:nvPr>
            <p:ph type="pic" sz="quarter" idx="31"/>
          </p:nvPr>
        </p:nvSpPr>
        <p:spPr>
          <a:xfrm>
            <a:off x="6894576" y="1124712"/>
            <a:ext cx="1801368" cy="1161288"/>
          </a:xfrm>
          <a:solidFill>
            <a:srgbClr val="97C5EB"/>
          </a:solidFill>
        </p:spPr>
        <p:txBody>
          <a:bodyPr/>
          <a:lstStyle/>
          <a:p>
            <a:endParaRPr lang="en-US" dirty="0"/>
          </a:p>
        </p:txBody>
      </p:sp>
      <p:sp>
        <p:nvSpPr>
          <p:cNvPr id="27" name="Content Placeholder 2"/>
          <p:cNvSpPr>
            <a:spLocks noGrp="1"/>
          </p:cNvSpPr>
          <p:nvPr>
            <p:ph idx="32"/>
          </p:nvPr>
        </p:nvSpPr>
        <p:spPr>
          <a:xfrm>
            <a:off x="6894576" y="3968496"/>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28" name="Picture Placeholder 7"/>
          <p:cNvSpPr>
            <a:spLocks noGrp="1"/>
          </p:cNvSpPr>
          <p:nvPr>
            <p:ph type="pic" sz="quarter" idx="33"/>
          </p:nvPr>
        </p:nvSpPr>
        <p:spPr>
          <a:xfrm>
            <a:off x="6894576" y="2807208"/>
            <a:ext cx="1801368" cy="1161288"/>
          </a:xfrm>
          <a:solidFill>
            <a:srgbClr val="97C5EB"/>
          </a:solidFill>
        </p:spPr>
        <p:txBody>
          <a:bodyPr/>
          <a:lstStyle/>
          <a:p>
            <a:endParaRPr lang="en-US" dirty="0"/>
          </a:p>
        </p:txBody>
      </p:sp>
      <p:sp>
        <p:nvSpPr>
          <p:cNvPr id="29" name="Content Placeholder 2"/>
          <p:cNvSpPr>
            <a:spLocks noGrp="1"/>
          </p:cNvSpPr>
          <p:nvPr>
            <p:ph idx="34"/>
          </p:nvPr>
        </p:nvSpPr>
        <p:spPr>
          <a:xfrm>
            <a:off x="6894576" y="5650992"/>
            <a:ext cx="1792224" cy="124650"/>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0" name="Picture Placeholder 7"/>
          <p:cNvSpPr>
            <a:spLocks noGrp="1"/>
          </p:cNvSpPr>
          <p:nvPr>
            <p:ph type="pic" sz="quarter" idx="35"/>
          </p:nvPr>
        </p:nvSpPr>
        <p:spPr>
          <a:xfrm>
            <a:off x="6894576" y="4489704"/>
            <a:ext cx="1801368" cy="1161288"/>
          </a:xfrm>
          <a:solidFill>
            <a:srgbClr val="97C5EB"/>
          </a:solidFill>
        </p:spPr>
        <p:txBody>
          <a:bodyPr/>
          <a:lstStyle/>
          <a:p>
            <a:endParaRPr lang="en-US" dirty="0"/>
          </a:p>
        </p:txBody>
      </p:sp>
      <p:sp>
        <p:nvSpPr>
          <p:cNvPr id="31" name="Text Placeholder 8"/>
          <p:cNvSpPr>
            <a:spLocks noGrp="1"/>
          </p:cNvSpPr>
          <p:nvPr>
            <p:ph type="body" sz="quarter" idx="36"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5" name="Slide Number Placeholder 4"/>
          <p:cNvSpPr>
            <a:spLocks noGrp="1"/>
          </p:cNvSpPr>
          <p:nvPr>
            <p:ph type="sldNum" sz="quarter" idx="38"/>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86827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xecutive layou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 y="1362456"/>
            <a:ext cx="50292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6455664" y="1371600"/>
            <a:ext cx="2249424" cy="1609344"/>
          </a:xfrm>
          <a:solidFill>
            <a:srgbClr val="97C5EB"/>
          </a:solidFill>
        </p:spPr>
        <p:txBody>
          <a:bodyPr/>
          <a:lstStyle/>
          <a:p>
            <a:endParaRPr lang="en-US" dirty="0"/>
          </a:p>
        </p:txBody>
      </p:sp>
      <p:sp>
        <p:nvSpPr>
          <p:cNvPr id="10" name="Picture Placeholder 9"/>
          <p:cNvSpPr>
            <a:spLocks noGrp="1"/>
          </p:cNvSpPr>
          <p:nvPr>
            <p:ph type="pic" sz="quarter" idx="14"/>
          </p:nvPr>
        </p:nvSpPr>
        <p:spPr>
          <a:xfrm>
            <a:off x="6455664" y="3145536"/>
            <a:ext cx="2249424" cy="1609344"/>
          </a:xfrm>
          <a:solidFill>
            <a:srgbClr val="97C5EB"/>
          </a:solidFill>
        </p:spPr>
        <p:txBody>
          <a:bodyPr/>
          <a:lstStyle/>
          <a:p>
            <a:endParaRPr lang="en-US" dirty="0"/>
          </a:p>
        </p:txBody>
      </p:sp>
      <p:sp>
        <p:nvSpPr>
          <p:cNvPr id="11" name="Picture Placeholder 9"/>
          <p:cNvSpPr>
            <a:spLocks noGrp="1"/>
          </p:cNvSpPr>
          <p:nvPr>
            <p:ph type="pic" sz="quarter" idx="15"/>
          </p:nvPr>
        </p:nvSpPr>
        <p:spPr>
          <a:xfrm>
            <a:off x="6455664" y="4928616"/>
            <a:ext cx="2249424" cy="1609344"/>
          </a:xfrm>
          <a:solidFill>
            <a:srgbClr val="97C5EB"/>
          </a:solidFill>
        </p:spPr>
        <p:txBody>
          <a:bodyPr/>
          <a:lstStyle/>
          <a:p>
            <a:endParaRPr lang="en-US" dirty="0"/>
          </a:p>
        </p:txBody>
      </p:sp>
      <p:sp>
        <p:nvSpPr>
          <p:cNvPr id="6" name="Slide Number Placeholder 5"/>
          <p:cNvSpPr>
            <a:spLocks noGrp="1"/>
          </p:cNvSpPr>
          <p:nvPr>
            <p:ph type="sldNum" sz="quarter" idx="17"/>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1993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ecutive layou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7200" y="1362456"/>
            <a:ext cx="50292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Picture Placeholder 9"/>
          <p:cNvSpPr>
            <a:spLocks noGrp="1"/>
          </p:cNvSpPr>
          <p:nvPr>
            <p:ph type="pic" sz="quarter" idx="13"/>
          </p:nvPr>
        </p:nvSpPr>
        <p:spPr>
          <a:xfrm>
            <a:off x="6455664" y="1179576"/>
            <a:ext cx="2249424" cy="1554480"/>
          </a:xfrm>
          <a:solidFill>
            <a:srgbClr val="97C5EB"/>
          </a:solidFill>
        </p:spPr>
        <p:txBody>
          <a:bodyPr/>
          <a:lstStyle/>
          <a:p>
            <a:endParaRPr lang="en-US" dirty="0"/>
          </a:p>
        </p:txBody>
      </p:sp>
      <p:sp>
        <p:nvSpPr>
          <p:cNvPr id="10" name="Picture Placeholder 9"/>
          <p:cNvSpPr>
            <a:spLocks noGrp="1"/>
          </p:cNvSpPr>
          <p:nvPr>
            <p:ph type="pic" sz="quarter" idx="14"/>
          </p:nvPr>
        </p:nvSpPr>
        <p:spPr>
          <a:xfrm>
            <a:off x="6455664" y="2825496"/>
            <a:ext cx="2249424" cy="1554480"/>
          </a:xfrm>
          <a:solidFill>
            <a:srgbClr val="97C5EB"/>
          </a:solidFill>
        </p:spPr>
        <p:txBody>
          <a:bodyPr/>
          <a:lstStyle/>
          <a:p>
            <a:endParaRPr lang="en-US" dirty="0"/>
          </a:p>
        </p:txBody>
      </p:sp>
      <p:sp>
        <p:nvSpPr>
          <p:cNvPr id="11" name="Picture Placeholder 9"/>
          <p:cNvSpPr>
            <a:spLocks noGrp="1"/>
          </p:cNvSpPr>
          <p:nvPr>
            <p:ph type="pic" sz="quarter" idx="15"/>
          </p:nvPr>
        </p:nvSpPr>
        <p:spPr>
          <a:xfrm>
            <a:off x="6455664" y="4462272"/>
            <a:ext cx="2249424" cy="1554480"/>
          </a:xfrm>
          <a:solidFill>
            <a:srgbClr val="97C5EB"/>
          </a:solidFill>
        </p:spPr>
        <p:txBody>
          <a:bodyPr/>
          <a:lstStyle/>
          <a:p>
            <a:endParaRPr lang="en-US" dirty="0"/>
          </a:p>
        </p:txBody>
      </p:sp>
      <p:sp>
        <p:nvSpPr>
          <p:cNvPr id="12" name="Text Placeholder 8"/>
          <p:cNvSpPr>
            <a:spLocks noGrp="1"/>
          </p:cNvSpPr>
          <p:nvPr>
            <p:ph type="body" sz="quarter" idx="36"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6" name="Slide Number Placeholder 5"/>
          <p:cNvSpPr>
            <a:spLocks noGrp="1"/>
          </p:cNvSpPr>
          <p:nvPr>
            <p:ph type="sldNum" sz="quarter" idx="38"/>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02020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624328"/>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a:t>Click to edit Master text styles</a:t>
            </a:r>
          </a:p>
        </p:txBody>
      </p:sp>
      <p:sp>
        <p:nvSpPr>
          <p:cNvPr id="8" name="Picture Placeholder 7"/>
          <p:cNvSpPr>
            <a:spLocks noGrp="1"/>
          </p:cNvSpPr>
          <p:nvPr>
            <p:ph type="pic" sz="quarter" idx="13"/>
          </p:nvPr>
        </p:nvSpPr>
        <p:spPr>
          <a:xfrm>
            <a:off x="466344" y="1234440"/>
            <a:ext cx="2066544" cy="1389888"/>
          </a:xfrm>
          <a:solidFill>
            <a:srgbClr val="97C5EB"/>
          </a:solidFill>
        </p:spPr>
        <p:txBody>
          <a:bodyPr/>
          <a:lstStyle/>
          <a:p>
            <a:endParaRPr lang="en-US" dirty="0"/>
          </a:p>
        </p:txBody>
      </p:sp>
      <p:sp>
        <p:nvSpPr>
          <p:cNvPr id="31" name="Content Placeholder 2"/>
          <p:cNvSpPr>
            <a:spLocks noGrp="1"/>
          </p:cNvSpPr>
          <p:nvPr>
            <p:ph idx="18"/>
          </p:nvPr>
        </p:nvSpPr>
        <p:spPr>
          <a:xfrm>
            <a:off x="3538728" y="2624328"/>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2" name="Picture Placeholder 7"/>
          <p:cNvSpPr>
            <a:spLocks noGrp="1"/>
          </p:cNvSpPr>
          <p:nvPr>
            <p:ph type="pic" sz="quarter" idx="19"/>
          </p:nvPr>
        </p:nvSpPr>
        <p:spPr>
          <a:xfrm>
            <a:off x="3547872" y="1234440"/>
            <a:ext cx="2066544" cy="1389888"/>
          </a:xfrm>
          <a:solidFill>
            <a:srgbClr val="97C5EB"/>
          </a:solidFill>
        </p:spPr>
        <p:txBody>
          <a:bodyPr/>
          <a:lstStyle/>
          <a:p>
            <a:endParaRPr lang="en-US" dirty="0"/>
          </a:p>
        </p:txBody>
      </p:sp>
      <p:sp>
        <p:nvSpPr>
          <p:cNvPr id="33" name="Content Placeholder 2"/>
          <p:cNvSpPr>
            <a:spLocks noGrp="1"/>
          </p:cNvSpPr>
          <p:nvPr>
            <p:ph idx="20"/>
          </p:nvPr>
        </p:nvSpPr>
        <p:spPr>
          <a:xfrm>
            <a:off x="6629400" y="2624328"/>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4" name="Picture Placeholder 7"/>
          <p:cNvSpPr>
            <a:spLocks noGrp="1"/>
          </p:cNvSpPr>
          <p:nvPr>
            <p:ph type="pic" sz="quarter" idx="21"/>
          </p:nvPr>
        </p:nvSpPr>
        <p:spPr>
          <a:xfrm>
            <a:off x="6629400" y="1234440"/>
            <a:ext cx="2066544" cy="1389888"/>
          </a:xfrm>
          <a:solidFill>
            <a:srgbClr val="97C5EB"/>
          </a:solidFill>
        </p:spPr>
        <p:txBody>
          <a:bodyPr/>
          <a:lstStyle/>
          <a:p>
            <a:endParaRPr lang="en-US" dirty="0"/>
          </a:p>
        </p:txBody>
      </p:sp>
      <p:sp>
        <p:nvSpPr>
          <p:cNvPr id="35" name="Content Placeholder 2"/>
          <p:cNvSpPr>
            <a:spLocks noGrp="1"/>
          </p:cNvSpPr>
          <p:nvPr>
            <p:ph idx="22"/>
          </p:nvPr>
        </p:nvSpPr>
        <p:spPr>
          <a:xfrm>
            <a:off x="457200" y="4407408"/>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6" name="Picture Placeholder 7"/>
          <p:cNvSpPr>
            <a:spLocks noGrp="1"/>
          </p:cNvSpPr>
          <p:nvPr>
            <p:ph type="pic" sz="quarter" idx="23"/>
          </p:nvPr>
        </p:nvSpPr>
        <p:spPr>
          <a:xfrm>
            <a:off x="466344" y="3008376"/>
            <a:ext cx="2066544" cy="1389888"/>
          </a:xfrm>
          <a:solidFill>
            <a:srgbClr val="97C5EB"/>
          </a:solidFill>
        </p:spPr>
        <p:txBody>
          <a:bodyPr/>
          <a:lstStyle/>
          <a:p>
            <a:endParaRPr lang="en-US" dirty="0"/>
          </a:p>
        </p:txBody>
      </p:sp>
      <p:sp>
        <p:nvSpPr>
          <p:cNvPr id="41" name="Content Placeholder 2"/>
          <p:cNvSpPr>
            <a:spLocks noGrp="1"/>
          </p:cNvSpPr>
          <p:nvPr>
            <p:ph idx="28"/>
          </p:nvPr>
        </p:nvSpPr>
        <p:spPr>
          <a:xfrm>
            <a:off x="457200" y="61813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42" name="Picture Placeholder 7"/>
          <p:cNvSpPr>
            <a:spLocks noGrp="1"/>
          </p:cNvSpPr>
          <p:nvPr>
            <p:ph type="pic" sz="quarter" idx="29"/>
          </p:nvPr>
        </p:nvSpPr>
        <p:spPr>
          <a:xfrm>
            <a:off x="466344" y="4791456"/>
            <a:ext cx="2066544" cy="1389888"/>
          </a:xfrm>
          <a:solidFill>
            <a:srgbClr val="97C5EB"/>
          </a:solidFill>
        </p:spPr>
        <p:txBody>
          <a:bodyPr/>
          <a:lstStyle/>
          <a:p>
            <a:endParaRPr lang="en-US" dirty="0"/>
          </a:p>
        </p:txBody>
      </p:sp>
      <p:sp>
        <p:nvSpPr>
          <p:cNvPr id="47" name="Content Placeholder 2"/>
          <p:cNvSpPr>
            <a:spLocks noGrp="1"/>
          </p:cNvSpPr>
          <p:nvPr>
            <p:ph idx="30"/>
          </p:nvPr>
        </p:nvSpPr>
        <p:spPr>
          <a:xfrm>
            <a:off x="3547872" y="4407408"/>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48" name="Picture Placeholder 7"/>
          <p:cNvSpPr>
            <a:spLocks noGrp="1"/>
          </p:cNvSpPr>
          <p:nvPr>
            <p:ph type="pic" sz="quarter" idx="31"/>
          </p:nvPr>
        </p:nvSpPr>
        <p:spPr>
          <a:xfrm>
            <a:off x="3547872" y="3008376"/>
            <a:ext cx="2066544" cy="1389888"/>
          </a:xfrm>
          <a:solidFill>
            <a:srgbClr val="97C5EB"/>
          </a:solidFill>
        </p:spPr>
        <p:txBody>
          <a:bodyPr/>
          <a:lstStyle/>
          <a:p>
            <a:endParaRPr lang="en-US" dirty="0"/>
          </a:p>
        </p:txBody>
      </p:sp>
      <p:sp>
        <p:nvSpPr>
          <p:cNvPr id="49" name="Content Placeholder 2"/>
          <p:cNvSpPr>
            <a:spLocks noGrp="1"/>
          </p:cNvSpPr>
          <p:nvPr>
            <p:ph idx="32"/>
          </p:nvPr>
        </p:nvSpPr>
        <p:spPr>
          <a:xfrm>
            <a:off x="3547872" y="61813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50" name="Picture Placeholder 7"/>
          <p:cNvSpPr>
            <a:spLocks noGrp="1"/>
          </p:cNvSpPr>
          <p:nvPr>
            <p:ph type="pic" sz="quarter" idx="33"/>
          </p:nvPr>
        </p:nvSpPr>
        <p:spPr>
          <a:xfrm>
            <a:off x="3547872" y="4791456"/>
            <a:ext cx="2066544" cy="1389888"/>
          </a:xfrm>
          <a:solidFill>
            <a:srgbClr val="97C5EB"/>
          </a:solidFill>
        </p:spPr>
        <p:txBody>
          <a:bodyPr/>
          <a:lstStyle/>
          <a:p>
            <a:endParaRPr lang="en-US" dirty="0"/>
          </a:p>
        </p:txBody>
      </p:sp>
      <p:sp>
        <p:nvSpPr>
          <p:cNvPr id="51" name="Content Placeholder 2"/>
          <p:cNvSpPr>
            <a:spLocks noGrp="1"/>
          </p:cNvSpPr>
          <p:nvPr>
            <p:ph idx="34"/>
          </p:nvPr>
        </p:nvSpPr>
        <p:spPr>
          <a:xfrm>
            <a:off x="6629400" y="4407408"/>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52" name="Picture Placeholder 7"/>
          <p:cNvSpPr>
            <a:spLocks noGrp="1"/>
          </p:cNvSpPr>
          <p:nvPr>
            <p:ph type="pic" sz="quarter" idx="35"/>
          </p:nvPr>
        </p:nvSpPr>
        <p:spPr>
          <a:xfrm>
            <a:off x="6629400" y="3008376"/>
            <a:ext cx="2066544" cy="1389888"/>
          </a:xfrm>
          <a:solidFill>
            <a:srgbClr val="97C5EB"/>
          </a:solidFill>
        </p:spPr>
        <p:txBody>
          <a:bodyPr/>
          <a:lstStyle/>
          <a:p>
            <a:endParaRPr lang="en-US" dirty="0"/>
          </a:p>
        </p:txBody>
      </p:sp>
      <p:sp>
        <p:nvSpPr>
          <p:cNvPr id="53" name="Content Placeholder 2"/>
          <p:cNvSpPr>
            <a:spLocks noGrp="1"/>
          </p:cNvSpPr>
          <p:nvPr>
            <p:ph idx="36"/>
          </p:nvPr>
        </p:nvSpPr>
        <p:spPr>
          <a:xfrm>
            <a:off x="6629400" y="61813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54" name="Picture Placeholder 7"/>
          <p:cNvSpPr>
            <a:spLocks noGrp="1"/>
          </p:cNvSpPr>
          <p:nvPr>
            <p:ph type="pic" sz="quarter" idx="37"/>
          </p:nvPr>
        </p:nvSpPr>
        <p:spPr>
          <a:xfrm>
            <a:off x="6629400" y="4791456"/>
            <a:ext cx="2066544" cy="1389888"/>
          </a:xfrm>
          <a:solidFill>
            <a:srgbClr val="97C5EB"/>
          </a:solidFill>
        </p:spPr>
        <p:txBody>
          <a:bodyPr/>
          <a:lstStyle/>
          <a:p>
            <a:endParaRPr lang="en-US" dirty="0"/>
          </a:p>
        </p:txBody>
      </p:sp>
      <p:sp>
        <p:nvSpPr>
          <p:cNvPr id="5" name="Slide Number Placeholder 4"/>
          <p:cNvSpPr>
            <a:spLocks noGrp="1"/>
          </p:cNvSpPr>
          <p:nvPr>
            <p:ph type="sldNum" sz="quarter" idx="39"/>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77892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 picture layou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340864"/>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a:t>Click to edit Master text styles</a:t>
            </a:r>
          </a:p>
        </p:txBody>
      </p:sp>
      <p:sp>
        <p:nvSpPr>
          <p:cNvPr id="8" name="Picture Placeholder 7"/>
          <p:cNvSpPr>
            <a:spLocks noGrp="1"/>
          </p:cNvSpPr>
          <p:nvPr>
            <p:ph type="pic" sz="quarter" idx="13"/>
          </p:nvPr>
        </p:nvSpPr>
        <p:spPr>
          <a:xfrm>
            <a:off x="466344" y="1060704"/>
            <a:ext cx="2066544" cy="1280160"/>
          </a:xfrm>
          <a:solidFill>
            <a:srgbClr val="97C5EB"/>
          </a:solidFill>
        </p:spPr>
        <p:txBody>
          <a:bodyPr/>
          <a:lstStyle/>
          <a:p>
            <a:endParaRPr lang="en-US" dirty="0"/>
          </a:p>
        </p:txBody>
      </p:sp>
      <p:sp>
        <p:nvSpPr>
          <p:cNvPr id="31" name="Content Placeholder 2"/>
          <p:cNvSpPr>
            <a:spLocks noGrp="1"/>
          </p:cNvSpPr>
          <p:nvPr>
            <p:ph idx="18"/>
          </p:nvPr>
        </p:nvSpPr>
        <p:spPr>
          <a:xfrm>
            <a:off x="3538728" y="2340864"/>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2" name="Picture Placeholder 7"/>
          <p:cNvSpPr>
            <a:spLocks noGrp="1"/>
          </p:cNvSpPr>
          <p:nvPr>
            <p:ph type="pic" sz="quarter" idx="19"/>
          </p:nvPr>
        </p:nvSpPr>
        <p:spPr>
          <a:xfrm>
            <a:off x="3547872" y="1060704"/>
            <a:ext cx="2066544" cy="1280160"/>
          </a:xfrm>
          <a:solidFill>
            <a:srgbClr val="97C5EB"/>
          </a:solidFill>
        </p:spPr>
        <p:txBody>
          <a:bodyPr/>
          <a:lstStyle/>
          <a:p>
            <a:endParaRPr lang="en-US" dirty="0"/>
          </a:p>
        </p:txBody>
      </p:sp>
      <p:sp>
        <p:nvSpPr>
          <p:cNvPr id="33" name="Content Placeholder 2"/>
          <p:cNvSpPr>
            <a:spLocks noGrp="1"/>
          </p:cNvSpPr>
          <p:nvPr>
            <p:ph idx="20"/>
          </p:nvPr>
        </p:nvSpPr>
        <p:spPr>
          <a:xfrm>
            <a:off x="6629400" y="2340864"/>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4" name="Picture Placeholder 7"/>
          <p:cNvSpPr>
            <a:spLocks noGrp="1"/>
          </p:cNvSpPr>
          <p:nvPr>
            <p:ph type="pic" sz="quarter" idx="21"/>
          </p:nvPr>
        </p:nvSpPr>
        <p:spPr>
          <a:xfrm>
            <a:off x="6629400" y="1060704"/>
            <a:ext cx="2066544" cy="1280160"/>
          </a:xfrm>
          <a:solidFill>
            <a:srgbClr val="97C5EB"/>
          </a:solidFill>
        </p:spPr>
        <p:txBody>
          <a:bodyPr/>
          <a:lstStyle/>
          <a:p>
            <a:endParaRPr lang="en-US" dirty="0"/>
          </a:p>
        </p:txBody>
      </p:sp>
      <p:sp>
        <p:nvSpPr>
          <p:cNvPr id="35" name="Content Placeholder 2"/>
          <p:cNvSpPr>
            <a:spLocks noGrp="1"/>
          </p:cNvSpPr>
          <p:nvPr>
            <p:ph idx="22"/>
          </p:nvPr>
        </p:nvSpPr>
        <p:spPr>
          <a:xfrm>
            <a:off x="457200" y="41239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6" name="Picture Placeholder 7"/>
          <p:cNvSpPr>
            <a:spLocks noGrp="1"/>
          </p:cNvSpPr>
          <p:nvPr>
            <p:ph type="pic" sz="quarter" idx="23"/>
          </p:nvPr>
        </p:nvSpPr>
        <p:spPr>
          <a:xfrm>
            <a:off x="466344" y="2834640"/>
            <a:ext cx="2066544" cy="1280160"/>
          </a:xfrm>
          <a:solidFill>
            <a:srgbClr val="97C5EB"/>
          </a:solidFill>
        </p:spPr>
        <p:txBody>
          <a:bodyPr/>
          <a:lstStyle/>
          <a:p>
            <a:endParaRPr lang="en-US" dirty="0"/>
          </a:p>
        </p:txBody>
      </p:sp>
      <p:sp>
        <p:nvSpPr>
          <p:cNvPr id="41" name="Content Placeholder 2"/>
          <p:cNvSpPr>
            <a:spLocks noGrp="1"/>
          </p:cNvSpPr>
          <p:nvPr>
            <p:ph idx="28"/>
          </p:nvPr>
        </p:nvSpPr>
        <p:spPr>
          <a:xfrm>
            <a:off x="457200" y="5897880"/>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42" name="Picture Placeholder 7"/>
          <p:cNvSpPr>
            <a:spLocks noGrp="1"/>
          </p:cNvSpPr>
          <p:nvPr>
            <p:ph type="pic" sz="quarter" idx="29"/>
          </p:nvPr>
        </p:nvSpPr>
        <p:spPr>
          <a:xfrm>
            <a:off x="466344" y="4617720"/>
            <a:ext cx="2066544" cy="1280160"/>
          </a:xfrm>
          <a:solidFill>
            <a:srgbClr val="97C5EB"/>
          </a:solidFill>
        </p:spPr>
        <p:txBody>
          <a:bodyPr/>
          <a:lstStyle/>
          <a:p>
            <a:endParaRPr lang="en-US" dirty="0"/>
          </a:p>
        </p:txBody>
      </p:sp>
      <p:sp>
        <p:nvSpPr>
          <p:cNvPr id="47" name="Content Placeholder 2"/>
          <p:cNvSpPr>
            <a:spLocks noGrp="1"/>
          </p:cNvSpPr>
          <p:nvPr>
            <p:ph idx="30"/>
          </p:nvPr>
        </p:nvSpPr>
        <p:spPr>
          <a:xfrm>
            <a:off x="3547872" y="41239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48" name="Picture Placeholder 7"/>
          <p:cNvSpPr>
            <a:spLocks noGrp="1"/>
          </p:cNvSpPr>
          <p:nvPr>
            <p:ph type="pic" sz="quarter" idx="31"/>
          </p:nvPr>
        </p:nvSpPr>
        <p:spPr>
          <a:xfrm>
            <a:off x="3547872" y="2834640"/>
            <a:ext cx="2066544" cy="1280160"/>
          </a:xfrm>
          <a:solidFill>
            <a:srgbClr val="97C5EB"/>
          </a:solidFill>
        </p:spPr>
        <p:txBody>
          <a:bodyPr/>
          <a:lstStyle/>
          <a:p>
            <a:endParaRPr lang="en-US" dirty="0"/>
          </a:p>
        </p:txBody>
      </p:sp>
      <p:sp>
        <p:nvSpPr>
          <p:cNvPr id="49" name="Content Placeholder 2"/>
          <p:cNvSpPr>
            <a:spLocks noGrp="1"/>
          </p:cNvSpPr>
          <p:nvPr>
            <p:ph idx="32"/>
          </p:nvPr>
        </p:nvSpPr>
        <p:spPr>
          <a:xfrm>
            <a:off x="3547872" y="5897880"/>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50" name="Picture Placeholder 7"/>
          <p:cNvSpPr>
            <a:spLocks noGrp="1"/>
          </p:cNvSpPr>
          <p:nvPr>
            <p:ph type="pic" sz="quarter" idx="33"/>
          </p:nvPr>
        </p:nvSpPr>
        <p:spPr>
          <a:xfrm>
            <a:off x="3547872" y="4617720"/>
            <a:ext cx="2066544" cy="1280160"/>
          </a:xfrm>
          <a:solidFill>
            <a:srgbClr val="97C5EB"/>
          </a:solidFill>
        </p:spPr>
        <p:txBody>
          <a:bodyPr/>
          <a:lstStyle/>
          <a:p>
            <a:endParaRPr lang="en-US" dirty="0"/>
          </a:p>
        </p:txBody>
      </p:sp>
      <p:sp>
        <p:nvSpPr>
          <p:cNvPr id="51" name="Content Placeholder 2"/>
          <p:cNvSpPr>
            <a:spLocks noGrp="1"/>
          </p:cNvSpPr>
          <p:nvPr>
            <p:ph idx="34"/>
          </p:nvPr>
        </p:nvSpPr>
        <p:spPr>
          <a:xfrm>
            <a:off x="6629400" y="41239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52" name="Picture Placeholder 7"/>
          <p:cNvSpPr>
            <a:spLocks noGrp="1"/>
          </p:cNvSpPr>
          <p:nvPr>
            <p:ph type="pic" sz="quarter" idx="35"/>
          </p:nvPr>
        </p:nvSpPr>
        <p:spPr>
          <a:xfrm>
            <a:off x="6629400" y="2834640"/>
            <a:ext cx="2066544" cy="1280160"/>
          </a:xfrm>
          <a:solidFill>
            <a:srgbClr val="97C5EB"/>
          </a:solidFill>
        </p:spPr>
        <p:txBody>
          <a:bodyPr/>
          <a:lstStyle/>
          <a:p>
            <a:endParaRPr lang="en-US" dirty="0"/>
          </a:p>
        </p:txBody>
      </p:sp>
      <p:sp>
        <p:nvSpPr>
          <p:cNvPr id="53" name="Content Placeholder 2"/>
          <p:cNvSpPr>
            <a:spLocks noGrp="1"/>
          </p:cNvSpPr>
          <p:nvPr>
            <p:ph idx="36"/>
          </p:nvPr>
        </p:nvSpPr>
        <p:spPr>
          <a:xfrm>
            <a:off x="6629400" y="5897880"/>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54" name="Picture Placeholder 7"/>
          <p:cNvSpPr>
            <a:spLocks noGrp="1"/>
          </p:cNvSpPr>
          <p:nvPr>
            <p:ph type="pic" sz="quarter" idx="37"/>
          </p:nvPr>
        </p:nvSpPr>
        <p:spPr>
          <a:xfrm>
            <a:off x="6629400" y="4617720"/>
            <a:ext cx="2066544" cy="1280160"/>
          </a:xfrm>
          <a:solidFill>
            <a:srgbClr val="97C5EB"/>
          </a:solidFill>
        </p:spPr>
        <p:txBody>
          <a:bodyPr/>
          <a:lstStyle/>
          <a:p>
            <a:endParaRPr lang="en-US" dirty="0"/>
          </a:p>
        </p:txBody>
      </p:sp>
      <p:sp>
        <p:nvSpPr>
          <p:cNvPr id="24" name="Text Placeholder 8"/>
          <p:cNvSpPr>
            <a:spLocks noGrp="1"/>
          </p:cNvSpPr>
          <p:nvPr>
            <p:ph type="body" sz="quarter" idx="38"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5" name="Slide Number Placeholder 4"/>
          <p:cNvSpPr>
            <a:spLocks noGrp="1"/>
          </p:cNvSpPr>
          <p:nvPr>
            <p:ph type="sldNum" sz="quarter" idx="40"/>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71727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a:t>Click to edit Master text styles</a:t>
            </a:r>
          </a:p>
        </p:txBody>
      </p:sp>
      <p:sp>
        <p:nvSpPr>
          <p:cNvPr id="8" name="Picture Placeholder 7"/>
          <p:cNvSpPr>
            <a:spLocks noGrp="1"/>
          </p:cNvSpPr>
          <p:nvPr>
            <p:ph type="pic" sz="quarter" idx="13"/>
          </p:nvPr>
        </p:nvSpPr>
        <p:spPr>
          <a:xfrm>
            <a:off x="466344" y="1600200"/>
            <a:ext cx="2066544" cy="1389888"/>
          </a:xfrm>
          <a:solidFill>
            <a:srgbClr val="97C5EB"/>
          </a:solidFill>
        </p:spPr>
        <p:txBody>
          <a:bodyPr/>
          <a:lstStyle/>
          <a:p>
            <a:endParaRPr lang="en-US" dirty="0"/>
          </a:p>
        </p:txBody>
      </p:sp>
      <p:sp>
        <p:nvSpPr>
          <p:cNvPr id="31" name="Content Placeholder 2"/>
          <p:cNvSpPr>
            <a:spLocks noGrp="1"/>
          </p:cNvSpPr>
          <p:nvPr>
            <p:ph idx="18"/>
          </p:nvPr>
        </p:nvSpPr>
        <p:spPr>
          <a:xfrm>
            <a:off x="3538728"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2" name="Picture Placeholder 7"/>
          <p:cNvSpPr>
            <a:spLocks noGrp="1"/>
          </p:cNvSpPr>
          <p:nvPr>
            <p:ph type="pic" sz="quarter" idx="19"/>
          </p:nvPr>
        </p:nvSpPr>
        <p:spPr>
          <a:xfrm>
            <a:off x="3547872" y="1600200"/>
            <a:ext cx="2066544" cy="1389888"/>
          </a:xfrm>
          <a:solidFill>
            <a:srgbClr val="97C5EB"/>
          </a:solidFill>
        </p:spPr>
        <p:txBody>
          <a:bodyPr/>
          <a:lstStyle/>
          <a:p>
            <a:endParaRPr lang="en-US" dirty="0"/>
          </a:p>
        </p:txBody>
      </p:sp>
      <p:sp>
        <p:nvSpPr>
          <p:cNvPr id="33" name="Content Placeholder 2"/>
          <p:cNvSpPr>
            <a:spLocks noGrp="1"/>
          </p:cNvSpPr>
          <p:nvPr>
            <p:ph idx="20"/>
          </p:nvPr>
        </p:nvSpPr>
        <p:spPr>
          <a:xfrm>
            <a:off x="6629400"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4" name="Picture Placeholder 7"/>
          <p:cNvSpPr>
            <a:spLocks noGrp="1"/>
          </p:cNvSpPr>
          <p:nvPr>
            <p:ph type="pic" sz="quarter" idx="21"/>
          </p:nvPr>
        </p:nvSpPr>
        <p:spPr>
          <a:xfrm>
            <a:off x="6629400" y="1600200"/>
            <a:ext cx="2066544" cy="1389888"/>
          </a:xfrm>
          <a:solidFill>
            <a:srgbClr val="97C5EB"/>
          </a:solidFill>
        </p:spPr>
        <p:txBody>
          <a:bodyPr/>
          <a:lstStyle/>
          <a:p>
            <a:endParaRPr lang="en-US" dirty="0"/>
          </a:p>
        </p:txBody>
      </p:sp>
      <p:sp>
        <p:nvSpPr>
          <p:cNvPr id="35" name="Content Placeholder 2"/>
          <p:cNvSpPr>
            <a:spLocks noGrp="1"/>
          </p:cNvSpPr>
          <p:nvPr>
            <p:ph idx="22"/>
          </p:nvPr>
        </p:nvSpPr>
        <p:spPr>
          <a:xfrm>
            <a:off x="457200"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6" name="Picture Placeholder 7"/>
          <p:cNvSpPr>
            <a:spLocks noGrp="1"/>
          </p:cNvSpPr>
          <p:nvPr>
            <p:ph type="pic" sz="quarter" idx="23"/>
          </p:nvPr>
        </p:nvSpPr>
        <p:spPr>
          <a:xfrm>
            <a:off x="466344" y="3648456"/>
            <a:ext cx="2066544" cy="1389888"/>
          </a:xfrm>
          <a:solidFill>
            <a:srgbClr val="97C5EB"/>
          </a:solidFill>
        </p:spPr>
        <p:txBody>
          <a:bodyPr/>
          <a:lstStyle/>
          <a:p>
            <a:endParaRPr lang="en-US" dirty="0"/>
          </a:p>
        </p:txBody>
      </p:sp>
      <p:sp>
        <p:nvSpPr>
          <p:cNvPr id="47" name="Content Placeholder 2"/>
          <p:cNvSpPr>
            <a:spLocks noGrp="1"/>
          </p:cNvSpPr>
          <p:nvPr>
            <p:ph idx="30"/>
          </p:nvPr>
        </p:nvSpPr>
        <p:spPr>
          <a:xfrm>
            <a:off x="3547872"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48" name="Picture Placeholder 7"/>
          <p:cNvSpPr>
            <a:spLocks noGrp="1"/>
          </p:cNvSpPr>
          <p:nvPr>
            <p:ph type="pic" sz="quarter" idx="31"/>
          </p:nvPr>
        </p:nvSpPr>
        <p:spPr>
          <a:xfrm>
            <a:off x="3547872" y="3648456"/>
            <a:ext cx="2066544" cy="1389888"/>
          </a:xfrm>
          <a:solidFill>
            <a:srgbClr val="97C5EB"/>
          </a:solidFill>
        </p:spPr>
        <p:txBody>
          <a:bodyPr/>
          <a:lstStyle/>
          <a:p>
            <a:endParaRPr lang="en-US" dirty="0"/>
          </a:p>
        </p:txBody>
      </p:sp>
      <p:sp>
        <p:nvSpPr>
          <p:cNvPr id="51" name="Content Placeholder 2"/>
          <p:cNvSpPr>
            <a:spLocks noGrp="1"/>
          </p:cNvSpPr>
          <p:nvPr>
            <p:ph idx="34"/>
          </p:nvPr>
        </p:nvSpPr>
        <p:spPr>
          <a:xfrm>
            <a:off x="6629400"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52" name="Picture Placeholder 7"/>
          <p:cNvSpPr>
            <a:spLocks noGrp="1"/>
          </p:cNvSpPr>
          <p:nvPr>
            <p:ph type="pic" sz="quarter" idx="35"/>
          </p:nvPr>
        </p:nvSpPr>
        <p:spPr>
          <a:xfrm>
            <a:off x="6629400" y="3648456"/>
            <a:ext cx="2066544" cy="1389888"/>
          </a:xfrm>
          <a:solidFill>
            <a:srgbClr val="97C5EB"/>
          </a:solidFill>
        </p:spPr>
        <p:txBody>
          <a:bodyPr/>
          <a:lstStyle/>
          <a:p>
            <a:endParaRPr lang="en-US" dirty="0"/>
          </a:p>
        </p:txBody>
      </p:sp>
      <p:sp>
        <p:nvSpPr>
          <p:cNvPr id="5" name="Slide Number Placeholder 4"/>
          <p:cNvSpPr>
            <a:spLocks noGrp="1"/>
          </p:cNvSpPr>
          <p:nvPr>
            <p:ph type="sldNum" sz="quarter" idx="37"/>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201949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 picture layou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a:t>Click to edit Master text styles</a:t>
            </a:r>
          </a:p>
        </p:txBody>
      </p:sp>
      <p:sp>
        <p:nvSpPr>
          <p:cNvPr id="8" name="Picture Placeholder 7"/>
          <p:cNvSpPr>
            <a:spLocks noGrp="1"/>
          </p:cNvSpPr>
          <p:nvPr>
            <p:ph type="pic" sz="quarter" idx="13"/>
          </p:nvPr>
        </p:nvSpPr>
        <p:spPr>
          <a:xfrm>
            <a:off x="466344" y="1600200"/>
            <a:ext cx="2066544" cy="1389888"/>
          </a:xfrm>
          <a:solidFill>
            <a:srgbClr val="97C5EB"/>
          </a:solidFill>
        </p:spPr>
        <p:txBody>
          <a:bodyPr/>
          <a:lstStyle/>
          <a:p>
            <a:endParaRPr lang="en-US" dirty="0"/>
          </a:p>
        </p:txBody>
      </p:sp>
      <p:sp>
        <p:nvSpPr>
          <p:cNvPr id="31" name="Content Placeholder 2"/>
          <p:cNvSpPr>
            <a:spLocks noGrp="1"/>
          </p:cNvSpPr>
          <p:nvPr>
            <p:ph idx="18"/>
          </p:nvPr>
        </p:nvSpPr>
        <p:spPr>
          <a:xfrm>
            <a:off x="3538728"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2" name="Picture Placeholder 7"/>
          <p:cNvSpPr>
            <a:spLocks noGrp="1"/>
          </p:cNvSpPr>
          <p:nvPr>
            <p:ph type="pic" sz="quarter" idx="19"/>
          </p:nvPr>
        </p:nvSpPr>
        <p:spPr>
          <a:xfrm>
            <a:off x="3547872" y="1600200"/>
            <a:ext cx="2066544" cy="1389888"/>
          </a:xfrm>
          <a:solidFill>
            <a:srgbClr val="97C5EB"/>
          </a:solidFill>
        </p:spPr>
        <p:txBody>
          <a:bodyPr/>
          <a:lstStyle/>
          <a:p>
            <a:endParaRPr lang="en-US" dirty="0"/>
          </a:p>
        </p:txBody>
      </p:sp>
      <p:sp>
        <p:nvSpPr>
          <p:cNvPr id="33" name="Content Placeholder 2"/>
          <p:cNvSpPr>
            <a:spLocks noGrp="1"/>
          </p:cNvSpPr>
          <p:nvPr>
            <p:ph idx="20"/>
          </p:nvPr>
        </p:nvSpPr>
        <p:spPr>
          <a:xfrm>
            <a:off x="6629400"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4" name="Picture Placeholder 7"/>
          <p:cNvSpPr>
            <a:spLocks noGrp="1"/>
          </p:cNvSpPr>
          <p:nvPr>
            <p:ph type="pic" sz="quarter" idx="21"/>
          </p:nvPr>
        </p:nvSpPr>
        <p:spPr>
          <a:xfrm>
            <a:off x="6629400" y="1600200"/>
            <a:ext cx="2066544" cy="1389888"/>
          </a:xfrm>
          <a:solidFill>
            <a:srgbClr val="97C5EB"/>
          </a:solidFill>
        </p:spPr>
        <p:txBody>
          <a:bodyPr/>
          <a:lstStyle/>
          <a:p>
            <a:endParaRPr lang="en-US" dirty="0"/>
          </a:p>
        </p:txBody>
      </p:sp>
      <p:sp>
        <p:nvSpPr>
          <p:cNvPr id="35" name="Content Placeholder 2"/>
          <p:cNvSpPr>
            <a:spLocks noGrp="1"/>
          </p:cNvSpPr>
          <p:nvPr>
            <p:ph idx="22"/>
          </p:nvPr>
        </p:nvSpPr>
        <p:spPr>
          <a:xfrm>
            <a:off x="457200"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36" name="Picture Placeholder 7"/>
          <p:cNvSpPr>
            <a:spLocks noGrp="1"/>
          </p:cNvSpPr>
          <p:nvPr>
            <p:ph type="pic" sz="quarter" idx="23"/>
          </p:nvPr>
        </p:nvSpPr>
        <p:spPr>
          <a:xfrm>
            <a:off x="466344" y="3648456"/>
            <a:ext cx="2066544" cy="1389888"/>
          </a:xfrm>
          <a:solidFill>
            <a:srgbClr val="97C5EB"/>
          </a:solidFill>
        </p:spPr>
        <p:txBody>
          <a:bodyPr/>
          <a:lstStyle/>
          <a:p>
            <a:endParaRPr lang="en-US" dirty="0"/>
          </a:p>
        </p:txBody>
      </p:sp>
      <p:sp>
        <p:nvSpPr>
          <p:cNvPr id="47" name="Content Placeholder 2"/>
          <p:cNvSpPr>
            <a:spLocks noGrp="1"/>
          </p:cNvSpPr>
          <p:nvPr>
            <p:ph idx="30"/>
          </p:nvPr>
        </p:nvSpPr>
        <p:spPr>
          <a:xfrm>
            <a:off x="3547872"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48" name="Picture Placeholder 7"/>
          <p:cNvSpPr>
            <a:spLocks noGrp="1"/>
          </p:cNvSpPr>
          <p:nvPr>
            <p:ph type="pic" sz="quarter" idx="31"/>
          </p:nvPr>
        </p:nvSpPr>
        <p:spPr>
          <a:xfrm>
            <a:off x="3547872" y="3648456"/>
            <a:ext cx="2066544" cy="1389888"/>
          </a:xfrm>
          <a:solidFill>
            <a:srgbClr val="97C5EB"/>
          </a:solidFill>
        </p:spPr>
        <p:txBody>
          <a:bodyPr/>
          <a:lstStyle/>
          <a:p>
            <a:endParaRPr lang="en-US" dirty="0"/>
          </a:p>
        </p:txBody>
      </p:sp>
      <p:sp>
        <p:nvSpPr>
          <p:cNvPr id="51" name="Content Placeholder 2"/>
          <p:cNvSpPr>
            <a:spLocks noGrp="1"/>
          </p:cNvSpPr>
          <p:nvPr>
            <p:ph idx="34"/>
          </p:nvPr>
        </p:nvSpPr>
        <p:spPr>
          <a:xfrm>
            <a:off x="6629400"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a:t>Click to edit Master text styles</a:t>
            </a:r>
          </a:p>
        </p:txBody>
      </p:sp>
      <p:sp>
        <p:nvSpPr>
          <p:cNvPr id="52" name="Picture Placeholder 7"/>
          <p:cNvSpPr>
            <a:spLocks noGrp="1"/>
          </p:cNvSpPr>
          <p:nvPr>
            <p:ph type="pic" sz="quarter" idx="35"/>
          </p:nvPr>
        </p:nvSpPr>
        <p:spPr>
          <a:xfrm>
            <a:off x="6629400" y="3648456"/>
            <a:ext cx="2066544" cy="1389888"/>
          </a:xfrm>
          <a:solidFill>
            <a:srgbClr val="97C5EB"/>
          </a:solidFill>
        </p:spPr>
        <p:txBody>
          <a:bodyPr/>
          <a:lstStyle/>
          <a:p>
            <a:endParaRPr lang="en-US" dirty="0"/>
          </a:p>
        </p:txBody>
      </p:sp>
      <p:sp>
        <p:nvSpPr>
          <p:cNvPr id="18" name="Text Placeholder 8"/>
          <p:cNvSpPr>
            <a:spLocks noGrp="1"/>
          </p:cNvSpPr>
          <p:nvPr>
            <p:ph type="body" sz="quarter" idx="38"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5" name="Slide Number Placeholder 4"/>
          <p:cNvSpPr>
            <a:spLocks noGrp="1"/>
          </p:cNvSpPr>
          <p:nvPr>
            <p:ph type="sldNum" sz="quarter" idx="40"/>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99069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nd Bottom Content with two imag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4352544"/>
            <a:ext cx="8229600" cy="1311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a:t>Click to edit Master text styles</a:t>
            </a:r>
          </a:p>
        </p:txBody>
      </p:sp>
      <p:sp>
        <p:nvSpPr>
          <p:cNvPr id="8" name="Picture Placeholder 7"/>
          <p:cNvSpPr>
            <a:spLocks noGrp="1"/>
          </p:cNvSpPr>
          <p:nvPr>
            <p:ph type="pic" sz="quarter" idx="13"/>
          </p:nvPr>
        </p:nvSpPr>
        <p:spPr>
          <a:xfrm>
            <a:off x="457200" y="1600200"/>
            <a:ext cx="4023360" cy="2377440"/>
          </a:xfrm>
          <a:solidFill>
            <a:srgbClr val="97C5EB"/>
          </a:solidFill>
        </p:spPr>
        <p:txBody>
          <a:bodyPr/>
          <a:lstStyle/>
          <a:p>
            <a:endParaRPr lang="en-US"/>
          </a:p>
        </p:txBody>
      </p:sp>
      <p:sp>
        <p:nvSpPr>
          <p:cNvPr id="9" name="Picture Placeholder 7"/>
          <p:cNvSpPr>
            <a:spLocks noGrp="1"/>
          </p:cNvSpPr>
          <p:nvPr>
            <p:ph type="pic" sz="quarter" idx="14"/>
          </p:nvPr>
        </p:nvSpPr>
        <p:spPr>
          <a:xfrm>
            <a:off x="4681728" y="1600200"/>
            <a:ext cx="4023360" cy="2377440"/>
          </a:xfrm>
          <a:solidFill>
            <a:srgbClr val="97C5EB"/>
          </a:solidFill>
        </p:spPr>
        <p:txBody>
          <a:bodyPr/>
          <a:lstStyle/>
          <a:p>
            <a:endParaRPr lang="en-US"/>
          </a:p>
        </p:txBody>
      </p:sp>
      <p:sp>
        <p:nvSpPr>
          <p:cNvPr id="5" name="Slide Number Placeholder 4"/>
          <p:cNvSpPr>
            <a:spLocks noGrp="1"/>
          </p:cNvSpPr>
          <p:nvPr>
            <p:ph type="sldNum" sz="quarter" idx="16"/>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68580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pic>
        <p:nvPicPr>
          <p:cNvPr id="13" name="Picture 53" descr="Boeing_RGBblue_standard"/>
          <p:cNvPicPr preferRelativeResize="0">
            <a:picLocks noChangeAspect="1" noChangeArrowheads="1"/>
          </p:cNvPicPr>
          <p:nvPr userDrawn="1"/>
        </p:nvPicPr>
        <p:blipFill>
          <a:blip r:embed="rId2" cstate="print"/>
          <a:srcRect/>
          <a:stretch>
            <a:fillRect/>
          </a:stretch>
        </p:blipFill>
        <p:spPr bwMode="auto">
          <a:xfrm>
            <a:off x="401638" y="361950"/>
            <a:ext cx="1838325" cy="442913"/>
          </a:xfrm>
          <a:prstGeom prst="rect">
            <a:avLst/>
          </a:prstGeom>
          <a:noFill/>
        </p:spPr>
      </p:pic>
      <p:sp>
        <p:nvSpPr>
          <p:cNvPr id="264253" name="Rectangle 61"/>
          <p:cNvSpPr>
            <a:spLocks noChangeArrowheads="1"/>
          </p:cNvSpPr>
          <p:nvPr userDrawn="1"/>
        </p:nvSpPr>
        <p:spPr bwMode="auto">
          <a:xfrm>
            <a:off x="439738" y="6658300"/>
            <a:ext cx="2065337" cy="110800"/>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r>
              <a:rPr lang="en-US" sz="600" dirty="0">
                <a:solidFill>
                  <a:schemeClr val="bg1">
                    <a:lumMod val="50000"/>
                  </a:schemeClr>
                </a:solidFill>
              </a:rPr>
              <a:t>Copyright © </a:t>
            </a:r>
            <a:r>
              <a:rPr lang="is-IS" sz="600" dirty="0">
                <a:solidFill>
                  <a:schemeClr val="bg1">
                    <a:lumMod val="50000"/>
                  </a:schemeClr>
                </a:solidFill>
              </a:rPr>
              <a:t>2019</a:t>
            </a:r>
            <a:r>
              <a:rPr lang="en-US" sz="600" dirty="0">
                <a:solidFill>
                  <a:schemeClr val="bg1">
                    <a:lumMod val="50000"/>
                  </a:schemeClr>
                </a:solidFill>
              </a:rPr>
              <a:t> Boeing. All rights reserved.</a:t>
            </a:r>
          </a:p>
        </p:txBody>
      </p:sp>
      <p:sp>
        <p:nvSpPr>
          <p:cNvPr id="62" name="Title 1"/>
          <p:cNvSpPr>
            <a:spLocks noGrp="1"/>
          </p:cNvSpPr>
          <p:nvPr>
            <p:ph type="ctrTitle" sz="quarter"/>
          </p:nvPr>
        </p:nvSpPr>
        <p:spPr>
          <a:xfrm>
            <a:off x="457200" y="2529450"/>
            <a:ext cx="7772400" cy="710964"/>
          </a:xfrm>
        </p:spPr>
        <p:txBody>
          <a:bodyPr anchor="ctr" anchorCtr="0"/>
          <a:lstStyle>
            <a:lvl1pPr>
              <a:defRPr sz="4800" b="0">
                <a:solidFill>
                  <a:schemeClr val="tx2"/>
                </a:solidFill>
              </a:defRPr>
            </a:lvl1pPr>
          </a:lstStyle>
          <a:p>
            <a:r>
              <a:rPr lang="en-US" dirty="0"/>
              <a:t>Click to edit Master title style</a:t>
            </a:r>
          </a:p>
        </p:txBody>
      </p:sp>
      <p:sp>
        <p:nvSpPr>
          <p:cNvPr id="63" name="Subtitle 2"/>
          <p:cNvSpPr>
            <a:spLocks noGrp="1"/>
          </p:cNvSpPr>
          <p:nvPr>
            <p:ph type="subTitle" sz="quarter" idx="1"/>
          </p:nvPr>
        </p:nvSpPr>
        <p:spPr>
          <a:xfrm>
            <a:off x="457200" y="4637994"/>
            <a:ext cx="8251825" cy="387798"/>
          </a:xfrm>
        </p:spPr>
        <p:txBody>
          <a:bodyPr/>
          <a:lstStyle>
            <a:lvl1pPr marL="0" indent="0">
              <a:buFontTx/>
              <a:buNone/>
              <a:defRPr sz="2800" b="0">
                <a:solidFill>
                  <a:schemeClr val="tx2"/>
                </a:solidFill>
              </a:defRPr>
            </a:lvl1pPr>
          </a:lstStyle>
          <a:p>
            <a:r>
              <a:rPr lang="en-US" dirty="0"/>
              <a:t>Click to edit Master subtitle style</a:t>
            </a:r>
          </a:p>
        </p:txBody>
      </p:sp>
      <p:cxnSp>
        <p:nvCxnSpPr>
          <p:cNvPr id="4" name="Straight Connector 3"/>
          <p:cNvCxnSpPr/>
          <p:nvPr/>
        </p:nvCxnSpPr>
        <p:spPr>
          <a:xfrm>
            <a:off x="0" y="4581144"/>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
        <p:nvSpPr>
          <p:cNvPr id="10" name="TextBox 9"/>
          <p:cNvSpPr txBox="1"/>
          <p:nvPr userDrawn="1"/>
        </p:nvSpPr>
        <p:spPr>
          <a:xfrm>
            <a:off x="5867400" y="383092"/>
            <a:ext cx="2901205" cy="307777"/>
          </a:xfrm>
          <a:prstGeom prst="rect">
            <a:avLst/>
          </a:prstGeom>
          <a:noFill/>
        </p:spPr>
        <p:txBody>
          <a:bodyPr wrap="none" lIns="91440" tIns="45720" rIns="91440" bIns="45720" rtlCol="0" anchor="t" anchorCtr="0">
            <a:spAutoFit/>
          </a:bodyPr>
          <a:lstStyle/>
          <a:p>
            <a:pPr algn="r" fontAlgn="base">
              <a:spcBef>
                <a:spcPct val="0"/>
              </a:spcBef>
              <a:spcAft>
                <a:spcPct val="0"/>
              </a:spcAft>
            </a:pPr>
            <a:r>
              <a:rPr lang="en-US" sz="1400" b="1" dirty="0">
                <a:solidFill>
                  <a:schemeClr val="tx2"/>
                </a:solidFill>
                <a:latin typeface="Arial" charset="0"/>
              </a:rPr>
              <a:t>Engineering, Test &amp; Technology</a:t>
            </a:r>
          </a:p>
        </p:txBody>
      </p:sp>
      <p:sp>
        <p:nvSpPr>
          <p:cNvPr id="11" name="TextBox 10"/>
          <p:cNvSpPr txBox="1"/>
          <p:nvPr userDrawn="1"/>
        </p:nvSpPr>
        <p:spPr>
          <a:xfrm>
            <a:off x="7271079" y="621871"/>
            <a:ext cx="1497526" cy="307777"/>
          </a:xfrm>
          <a:prstGeom prst="rect">
            <a:avLst/>
          </a:prstGeom>
          <a:noFill/>
        </p:spPr>
        <p:txBody>
          <a:bodyPr wrap="none" lIns="91440" tIns="45720" rIns="91440" bIns="45720" rtlCol="0" anchor="t" anchorCtr="0">
            <a:spAutoFit/>
          </a:bodyPr>
          <a:lstStyle/>
          <a:p>
            <a:pPr algn="r"/>
            <a:r>
              <a:rPr lang="en-US" sz="1400" b="0">
                <a:solidFill>
                  <a:schemeClr val="tx2"/>
                </a:solidFill>
              </a:rPr>
              <a:t>Operation</a:t>
            </a:r>
            <a:r>
              <a:rPr lang="en-US" sz="1400" b="0" baseline="0">
                <a:solidFill>
                  <a:schemeClr val="tx2"/>
                </a:solidFill>
              </a:rPr>
              <a:t> Name</a:t>
            </a:r>
            <a:endParaRPr lang="en-US" sz="1400" b="0" dirty="0">
              <a:solidFill>
                <a:schemeClr val="tx2"/>
              </a:solidFill>
            </a:endParaRPr>
          </a:p>
        </p:txBody>
      </p:sp>
    </p:spTree>
    <p:extLst>
      <p:ext uri="{BB962C8B-B14F-4D97-AF65-F5344CB8AC3E}">
        <p14:creationId xmlns:p14="http://schemas.microsoft.com/office/powerpoint/2010/main" val="38062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nd Bottom Content with two image and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4352544"/>
            <a:ext cx="8229600" cy="1311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8" name="Picture Placeholder 7"/>
          <p:cNvSpPr>
            <a:spLocks noGrp="1"/>
          </p:cNvSpPr>
          <p:nvPr>
            <p:ph type="pic" sz="quarter" idx="13"/>
          </p:nvPr>
        </p:nvSpPr>
        <p:spPr>
          <a:xfrm>
            <a:off x="457200" y="1600200"/>
            <a:ext cx="4023360" cy="2377440"/>
          </a:xfrm>
          <a:solidFill>
            <a:srgbClr val="97C5EB"/>
          </a:solidFill>
        </p:spPr>
        <p:txBody>
          <a:bodyPr/>
          <a:lstStyle/>
          <a:p>
            <a:endParaRPr lang="en-US"/>
          </a:p>
        </p:txBody>
      </p:sp>
      <p:sp>
        <p:nvSpPr>
          <p:cNvPr id="9" name="Picture Placeholder 7"/>
          <p:cNvSpPr>
            <a:spLocks noGrp="1"/>
          </p:cNvSpPr>
          <p:nvPr>
            <p:ph type="pic" sz="quarter" idx="14"/>
          </p:nvPr>
        </p:nvSpPr>
        <p:spPr>
          <a:xfrm>
            <a:off x="4681728" y="1600200"/>
            <a:ext cx="4023360" cy="2377440"/>
          </a:xfrm>
          <a:solidFill>
            <a:srgbClr val="97C5EB"/>
          </a:solidFill>
        </p:spPr>
        <p:txBody>
          <a:bodyPr/>
          <a:lstStyle/>
          <a:p>
            <a:endParaRPr lang="en-US"/>
          </a:p>
        </p:txBody>
      </p:sp>
      <p:sp>
        <p:nvSpPr>
          <p:cNvPr id="10" name="Text Placeholder 8"/>
          <p:cNvSpPr>
            <a:spLocks noGrp="1"/>
          </p:cNvSpPr>
          <p:nvPr>
            <p:ph type="body" sz="quarter" idx="38"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5" name="Slide Number Placeholder 4"/>
          <p:cNvSpPr>
            <a:spLocks noGrp="1"/>
          </p:cNvSpPr>
          <p:nvPr>
            <p:ph type="sldNum" sz="quarter" idx="40"/>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309484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4397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r>
              <a:rPr lang="en-US" sz="600" dirty="0">
                <a:solidFill>
                  <a:schemeClr val="bg1">
                    <a:lumMod val="50000"/>
                  </a:schemeClr>
                </a:solidFill>
              </a:rPr>
              <a:t>Copyright © </a:t>
            </a:r>
            <a:r>
              <a:rPr lang="is-IS" sz="600" dirty="0">
                <a:solidFill>
                  <a:schemeClr val="bg1">
                    <a:lumMod val="50000"/>
                  </a:schemeClr>
                </a:solidFill>
              </a:rPr>
              <a:t>2019</a:t>
            </a:r>
            <a:r>
              <a:rPr lang="en-US" sz="600" dirty="0">
                <a:solidFill>
                  <a:schemeClr val="bg1">
                    <a:lumMod val="50000"/>
                  </a:schemeClr>
                </a:solidFill>
              </a:rPr>
              <a:t> Boeing. All rights reserved.</a:t>
            </a:r>
          </a:p>
        </p:txBody>
      </p:sp>
      <p:sp>
        <p:nvSpPr>
          <p:cNvPr id="3" name="Slide Number Placeholder 2"/>
          <p:cNvSpPr>
            <a:spLocks noGrp="1"/>
          </p:cNvSpPr>
          <p:nvPr>
            <p:ph type="sldNum" sz="quarter" idx="11"/>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with Banner">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222233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5" name="Rectangle 81"/>
          <p:cNvSpPr>
            <a:spLocks noChangeArrowheads="1"/>
          </p:cNvSpPr>
          <p:nvPr userDrawn="1"/>
        </p:nvSpPr>
        <p:spPr bwMode="auto">
          <a:xfrm>
            <a:off x="457200" y="6688300"/>
            <a:ext cx="1645920" cy="110800"/>
          </a:xfrm>
          <a:prstGeom prst="rect">
            <a:avLst/>
          </a:prstGeom>
          <a:noFill/>
          <a:ln w="12700">
            <a:noFill/>
            <a:miter lim="800000"/>
            <a:headEnd type="none" w="sm" len="sm"/>
            <a:tailEnd type="none" w="sm" len="sm"/>
          </a:ln>
          <a:effectLst/>
        </p:spPr>
        <p:txBody>
          <a:bodyPr wrap="square" lIns="9144" tIns="9144" rIns="9144" bIns="9144" anchor="ctr">
            <a:spAutoFit/>
          </a:bodyPr>
          <a:lstStyle/>
          <a:p>
            <a:pPr defTabSz="820738" eaLnBrk="0" fontAlgn="base" hangingPunct="0">
              <a:spcBef>
                <a:spcPct val="0"/>
              </a:spcBef>
              <a:spcAft>
                <a:spcPct val="0"/>
              </a:spcAft>
              <a:defRPr/>
            </a:pPr>
            <a:r>
              <a:rPr lang="en-US" sz="600" dirty="0">
                <a:solidFill>
                  <a:srgbClr val="000000"/>
                </a:solidFill>
              </a:rPr>
              <a:t>Copyright © </a:t>
            </a:r>
            <a:r>
              <a:rPr lang="en-US" sz="600" dirty="0" smtClean="0">
                <a:solidFill>
                  <a:srgbClr val="000000"/>
                </a:solidFill>
              </a:rPr>
              <a:t>2019 Boeing</a:t>
            </a:r>
            <a:r>
              <a:rPr lang="en-US" sz="600" dirty="0">
                <a:solidFill>
                  <a:srgbClr val="000000"/>
                </a:solidFill>
              </a:rPr>
              <a:t>. All rights reserved.</a:t>
            </a:r>
          </a:p>
        </p:txBody>
      </p:sp>
      <p:sp>
        <p:nvSpPr>
          <p:cNvPr id="7" name="Rectangle 81"/>
          <p:cNvSpPr>
            <a:spLocks noChangeArrowheads="1"/>
          </p:cNvSpPr>
          <p:nvPr userDrawn="1"/>
        </p:nvSpPr>
        <p:spPr bwMode="auto">
          <a:xfrm>
            <a:off x="7411720" y="6916420"/>
            <a:ext cx="1554480" cy="110800"/>
          </a:xfrm>
          <a:prstGeom prst="rect">
            <a:avLst/>
          </a:prstGeom>
          <a:noFill/>
          <a:ln w="12700">
            <a:noFill/>
            <a:miter lim="800000"/>
            <a:headEnd type="none" w="sm" len="sm"/>
            <a:tailEnd type="none" w="sm" len="sm"/>
          </a:ln>
          <a:effectLst/>
        </p:spPr>
        <p:txBody>
          <a:bodyPr wrap="square" lIns="9144" tIns="9144" rIns="9144" bIns="9144" anchor="ctr">
            <a:spAutoFit/>
          </a:bodyPr>
          <a:lstStyle/>
          <a:p>
            <a:pPr algn="r" defTabSz="820738" eaLnBrk="0" fontAlgn="base" hangingPunct="0">
              <a:spcBef>
                <a:spcPct val="0"/>
              </a:spcBef>
              <a:spcAft>
                <a:spcPct val="0"/>
              </a:spcAft>
              <a:defRPr/>
            </a:pPr>
            <a:r>
              <a:rPr lang="en-US" sz="600" dirty="0">
                <a:solidFill>
                  <a:srgbClr val="FFFFFF"/>
                </a:solidFill>
              </a:rPr>
              <a:t>SSG Presentation Template – REV 1/2013</a:t>
            </a:r>
          </a:p>
        </p:txBody>
      </p:sp>
      <p:pic>
        <p:nvPicPr>
          <p:cNvPr id="6" name="Picture 2" descr="Boeing Logo"/>
          <p:cNvPicPr>
            <a:picLocks noChangeAspect="1" noChangeArrowheads="1"/>
          </p:cNvPicPr>
          <p:nvPr userDrawn="1"/>
        </p:nvPicPr>
        <p:blipFill>
          <a:blip r:embed="rId2" cstate="print"/>
          <a:srcRect/>
          <a:stretch>
            <a:fillRect/>
          </a:stretch>
        </p:blipFill>
        <p:spPr bwMode="auto">
          <a:xfrm>
            <a:off x="2724150" y="2981325"/>
            <a:ext cx="3694113" cy="895350"/>
          </a:xfrm>
          <a:prstGeom prst="rect">
            <a:avLst/>
          </a:prstGeom>
          <a:noFill/>
        </p:spPr>
      </p:pic>
    </p:spTree>
    <p:extLst>
      <p:ext uri="{BB962C8B-B14F-4D97-AF65-F5344CB8AC3E}">
        <p14:creationId xmlns:p14="http://schemas.microsoft.com/office/powerpoint/2010/main" val="4269402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77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Symbol" panose="05050102010706020507" pitchFamily="18" charset="2"/>
              <a:buChar char=""/>
              <a:defRPr/>
            </a:lvl1pPr>
            <a:lvl2pPr marL="288925" indent="-173038">
              <a:defRPr/>
            </a:lvl2pPr>
            <a:lvl3pPr marL="461963" indent="-184150">
              <a:defRPr/>
            </a:lvl3pPr>
            <a:lvl4pPr marL="746125" indent="-22542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5" name="Slide Number Placeholder 4"/>
          <p:cNvSpPr>
            <a:spLocks noGrp="1"/>
          </p:cNvSpPr>
          <p:nvPr>
            <p:ph type="sldNum" sz="quarter" idx="14"/>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Conten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a:t>Click to edit Master text styles</a:t>
            </a:r>
          </a:p>
        </p:txBody>
      </p:sp>
      <p:sp>
        <p:nvSpPr>
          <p:cNvPr id="9" name="Text Placeholder 8"/>
          <p:cNvSpPr>
            <a:spLocks noGrp="1"/>
          </p:cNvSpPr>
          <p:nvPr>
            <p:ph type="body" sz="quarter" idx="13"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4" name="Slide Number Placeholder 3"/>
          <p:cNvSpPr>
            <a:spLocks noGrp="1"/>
          </p:cNvSpPr>
          <p:nvPr>
            <p:ph type="sldNum" sz="quarter" idx="15"/>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85619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3"/>
          <p:cNvSpPr>
            <a:spLocks noGrp="1"/>
          </p:cNvSpPr>
          <p:nvPr>
            <p:ph type="sldNum" sz="quarter" idx="11"/>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226391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Tag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8"/>
          <p:cNvSpPr>
            <a:spLocks noGrp="1"/>
          </p:cNvSpPr>
          <p:nvPr>
            <p:ph type="body" sz="quarter" idx="13"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a:t>Click to edit tagline</a:t>
            </a:r>
          </a:p>
        </p:txBody>
      </p:sp>
      <p:sp>
        <p:nvSpPr>
          <p:cNvPr id="4" name="Slide Number Placeholder 3"/>
          <p:cNvSpPr>
            <a:spLocks noGrp="1"/>
          </p:cNvSpPr>
          <p:nvPr>
            <p:ph type="sldNum" sz="quarter" idx="15"/>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extLst>
      <p:ext uri="{BB962C8B-B14F-4D97-AF65-F5344CB8AC3E}">
        <p14:creationId xmlns:p14="http://schemas.microsoft.com/office/powerpoint/2010/main" val="154415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1"/>
          </p:nvPr>
        </p:nvSpPr>
        <p:spPr/>
        <p:txBody>
          <a:body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9144"/>
            <a:ext cx="9144000" cy="283464"/>
          </a:xfrm>
          <a:prstGeom prst="rect">
            <a:avLst/>
          </a:prstGeom>
          <a:solidFill>
            <a:schemeClr val="tx2"/>
          </a:solidFill>
          <a:ln w="9525">
            <a:noFill/>
            <a:miter lim="800000"/>
            <a:headEnd type="none" w="sm" len="sm"/>
            <a:tailEnd type="none" w="sm" len="sm"/>
          </a:ln>
          <a:effectLst/>
        </p:spPr>
        <p:txBody>
          <a:bodyPr wrap="none" anchor="ctr"/>
          <a:lstStyle/>
          <a:p>
            <a:endParaRPr lang="en-US"/>
          </a:p>
        </p:txBody>
      </p:sp>
      <p:sp>
        <p:nvSpPr>
          <p:cNvPr id="3075" name="Rectangle 3"/>
          <p:cNvSpPr>
            <a:spLocks noGrp="1" noChangeArrowheads="1"/>
          </p:cNvSpPr>
          <p:nvPr>
            <p:ph type="title"/>
          </p:nvPr>
        </p:nvSpPr>
        <p:spPr bwMode="auto">
          <a:xfrm>
            <a:off x="460375" y="356616"/>
            <a:ext cx="8229600" cy="378565"/>
          </a:xfrm>
          <a:prstGeom prst="rect">
            <a:avLst/>
          </a:prstGeom>
          <a:noFill/>
          <a:ln w="9525">
            <a:noFill/>
            <a:miter lim="800000"/>
            <a:headEnd/>
            <a:tailEnd/>
          </a:ln>
          <a:effectLst/>
        </p:spPr>
        <p:txBody>
          <a:bodyPr vert="horz" wrap="square" lIns="0" tIns="45720" rIns="0" bIns="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75488" y="1572768"/>
            <a:ext cx="8229600" cy="131112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078" name="Rectangle 6"/>
          <p:cNvSpPr>
            <a:spLocks noChangeArrowheads="1"/>
          </p:cNvSpPr>
          <p:nvPr userDrawn="1"/>
        </p:nvSpPr>
        <p:spPr bwMode="auto">
          <a:xfrm>
            <a:off x="4397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r>
              <a:rPr lang="en-US" sz="600" dirty="0">
                <a:solidFill>
                  <a:schemeClr val="bg1">
                    <a:lumMod val="50000"/>
                  </a:schemeClr>
                </a:solidFill>
              </a:rPr>
              <a:t>Copyright © </a:t>
            </a:r>
            <a:r>
              <a:rPr lang="is-IS" sz="600" dirty="0">
                <a:solidFill>
                  <a:schemeClr val="bg1">
                    <a:lumMod val="50000"/>
                  </a:schemeClr>
                </a:solidFill>
              </a:rPr>
              <a:t>2019</a:t>
            </a:r>
            <a:r>
              <a:rPr lang="en-US" sz="600" dirty="0">
                <a:solidFill>
                  <a:schemeClr val="bg1">
                    <a:lumMod val="50000"/>
                  </a:schemeClr>
                </a:solidFill>
              </a:rPr>
              <a:t> Boeing. All rights reserved.</a:t>
            </a:r>
          </a:p>
        </p:txBody>
      </p:sp>
      <p:sp>
        <p:nvSpPr>
          <p:cNvPr id="11" name="Rectangle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solidFill>
                  <a:schemeClr val="bg1">
                    <a:lumMod val="50000"/>
                  </a:schemeClr>
                </a:solidFill>
              </a:defRPr>
            </a:lvl1pPr>
          </a:lstStyle>
          <a:p>
            <a:r>
              <a:rPr lang="en-US"/>
              <a:t>Author, </a:t>
            </a:r>
            <a:fld id="{D72BAC86-7CA1-47DD-8EAD-39EA91178256}" type="datetime1">
              <a:rPr lang="en-US" smtClean="0"/>
              <a:pPr/>
              <a:t>10/30/2019</a:t>
            </a:fld>
            <a:r>
              <a:rPr lang="en-US"/>
              <a:t>, Filename.ppt</a:t>
            </a:r>
            <a:r>
              <a:rPr lang="en-US" sz="800"/>
              <a:t> </a:t>
            </a:r>
            <a:r>
              <a:rPr lang="en-US" sz="1000"/>
              <a:t>| </a:t>
            </a:r>
            <a:fld id="{689318A1-174D-4DEE-8106-03A37B9BCF15}" type="slidenum">
              <a:rPr lang="en-US" sz="1000" smtClean="0"/>
              <a:pPr/>
              <a:t>‹#›</a:t>
            </a:fld>
            <a:endParaRPr lang="en-US" sz="1000" dirty="0"/>
          </a:p>
        </p:txBody>
      </p:sp>
      <p:pic>
        <p:nvPicPr>
          <p:cNvPr id="18" name="Picture 17" descr="ET&amp;T.png"/>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404015" y="16945"/>
            <a:ext cx="2485526" cy="260258"/>
          </a:xfrm>
          <a:prstGeom prst="rect">
            <a:avLst/>
          </a:prstGeom>
        </p:spPr>
      </p:pic>
      <p:sp>
        <p:nvSpPr>
          <p:cNvPr id="22" name="TextBox 21"/>
          <p:cNvSpPr txBox="1"/>
          <p:nvPr userDrawn="1"/>
        </p:nvSpPr>
        <p:spPr>
          <a:xfrm>
            <a:off x="3666744" y="77434"/>
            <a:ext cx="5020056" cy="153888"/>
          </a:xfrm>
          <a:prstGeom prst="rect">
            <a:avLst/>
          </a:prstGeom>
          <a:noFill/>
        </p:spPr>
        <p:txBody>
          <a:bodyPr wrap="square" lIns="0" tIns="0" rIns="0" bIns="0" rtlCol="0" anchor="t" anchorCtr="0">
            <a:spAutoFit/>
          </a:bodyPr>
          <a:lstStyle/>
          <a:p>
            <a:pPr algn="r"/>
            <a:r>
              <a:rPr lang="en-US" sz="1000" b="1" dirty="0">
                <a:solidFill>
                  <a:schemeClr val="bg1"/>
                </a:solidFill>
              </a:rPr>
              <a:t>Organization Name </a:t>
            </a:r>
            <a:r>
              <a:rPr lang="en-US" sz="1000" b="0" dirty="0">
                <a:solidFill>
                  <a:schemeClr val="bg1"/>
                </a:solidFill>
              </a:rPr>
              <a:t>| Project Name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8" r:id="rId8"/>
    <p:sldLayoutId id="2147483694" r:id="rId9"/>
    <p:sldLayoutId id="2147483699" r:id="rId10"/>
    <p:sldLayoutId id="2147483700" r:id="rId11"/>
    <p:sldLayoutId id="2147483701" r:id="rId12"/>
    <p:sldLayoutId id="2147483693" r:id="rId13"/>
    <p:sldLayoutId id="2147483702" r:id="rId14"/>
    <p:sldLayoutId id="2147483726" r:id="rId15"/>
    <p:sldLayoutId id="2147483727"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28" r:id="rId27"/>
    <p:sldLayoutId id="2147483729"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695" r:id="rId41"/>
    <p:sldLayoutId id="2147483703" r:id="rId42"/>
    <p:sldLayoutId id="2147483730"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20763" rtl="0" eaLnBrk="1" fontAlgn="base" hangingPunct="1">
        <a:lnSpc>
          <a:spcPct val="90000"/>
        </a:lnSpc>
        <a:spcBef>
          <a:spcPct val="0"/>
        </a:spcBef>
        <a:spcAft>
          <a:spcPct val="0"/>
        </a:spcAft>
        <a:defRPr sz="2400" b="0" i="0" u="none">
          <a:solidFill>
            <a:sysClr val="windowText" lastClr="000000"/>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bg1"/>
          </a:solidFill>
          <a:latin typeface="Arial" charset="0"/>
        </a:defRPr>
      </a:lvl2pPr>
      <a:lvl3pPr algn="l" defTabSz="1020763" rtl="0" eaLnBrk="1" fontAlgn="base" hangingPunct="1">
        <a:lnSpc>
          <a:spcPct val="90000"/>
        </a:lnSpc>
        <a:spcBef>
          <a:spcPct val="0"/>
        </a:spcBef>
        <a:spcAft>
          <a:spcPct val="0"/>
        </a:spcAft>
        <a:defRPr sz="3200" b="1">
          <a:solidFill>
            <a:schemeClr val="bg1"/>
          </a:solidFill>
          <a:latin typeface="Arial" charset="0"/>
        </a:defRPr>
      </a:lvl3pPr>
      <a:lvl4pPr algn="l" defTabSz="1020763" rtl="0" eaLnBrk="1" fontAlgn="base" hangingPunct="1">
        <a:lnSpc>
          <a:spcPct val="90000"/>
        </a:lnSpc>
        <a:spcBef>
          <a:spcPct val="0"/>
        </a:spcBef>
        <a:spcAft>
          <a:spcPct val="0"/>
        </a:spcAft>
        <a:defRPr sz="3200" b="1">
          <a:solidFill>
            <a:schemeClr val="bg1"/>
          </a:solidFill>
          <a:latin typeface="Arial" charset="0"/>
        </a:defRPr>
      </a:lvl4pPr>
      <a:lvl5pPr algn="l" defTabSz="1020763" rtl="0" eaLnBrk="1" fontAlgn="base" hangingPunct="1">
        <a:lnSpc>
          <a:spcPct val="90000"/>
        </a:lnSpc>
        <a:spcBef>
          <a:spcPct val="0"/>
        </a:spcBef>
        <a:spcAft>
          <a:spcPct val="0"/>
        </a:spcAft>
        <a:defRPr sz="3200" b="1">
          <a:solidFill>
            <a:schemeClr val="bg1"/>
          </a:solidFill>
          <a:latin typeface="Arial" charset="0"/>
        </a:defRPr>
      </a:lvl5pPr>
      <a:lvl6pPr marL="457200" algn="l" defTabSz="1020763" rtl="0" eaLnBrk="1" fontAlgn="base" hangingPunct="1">
        <a:lnSpc>
          <a:spcPct val="90000"/>
        </a:lnSpc>
        <a:spcBef>
          <a:spcPct val="0"/>
        </a:spcBef>
        <a:spcAft>
          <a:spcPct val="0"/>
        </a:spcAft>
        <a:defRPr sz="3200" b="1">
          <a:solidFill>
            <a:schemeClr val="bg1"/>
          </a:solidFill>
          <a:latin typeface="Arial" charset="0"/>
        </a:defRPr>
      </a:lvl6pPr>
      <a:lvl7pPr marL="914400" algn="l" defTabSz="1020763" rtl="0" eaLnBrk="1" fontAlgn="base" hangingPunct="1">
        <a:lnSpc>
          <a:spcPct val="90000"/>
        </a:lnSpc>
        <a:spcBef>
          <a:spcPct val="0"/>
        </a:spcBef>
        <a:spcAft>
          <a:spcPct val="0"/>
        </a:spcAft>
        <a:defRPr sz="3200" b="1">
          <a:solidFill>
            <a:schemeClr val="bg1"/>
          </a:solidFill>
          <a:latin typeface="Arial" charset="0"/>
        </a:defRPr>
      </a:lvl7pPr>
      <a:lvl8pPr marL="1371600" algn="l" defTabSz="1020763" rtl="0" eaLnBrk="1" fontAlgn="base" hangingPunct="1">
        <a:lnSpc>
          <a:spcPct val="90000"/>
        </a:lnSpc>
        <a:spcBef>
          <a:spcPct val="0"/>
        </a:spcBef>
        <a:spcAft>
          <a:spcPct val="0"/>
        </a:spcAft>
        <a:defRPr sz="3200" b="1">
          <a:solidFill>
            <a:schemeClr val="bg1"/>
          </a:solidFill>
          <a:latin typeface="Arial" charset="0"/>
        </a:defRPr>
      </a:lvl8pPr>
      <a:lvl9pPr marL="1828800" algn="l" defTabSz="1020763" rtl="0" eaLnBrk="1" fontAlgn="base" hangingPunct="1">
        <a:lnSpc>
          <a:spcPct val="90000"/>
        </a:lnSpc>
        <a:spcBef>
          <a:spcPct val="0"/>
        </a:spcBef>
        <a:spcAft>
          <a:spcPct val="0"/>
        </a:spcAft>
        <a:defRPr sz="3200" b="1">
          <a:solidFill>
            <a:schemeClr val="bg1"/>
          </a:solidFill>
          <a:latin typeface="Arial" charset="0"/>
        </a:defRPr>
      </a:lvl9pPr>
    </p:titleStyle>
    <p:body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descr="Boeing_RGBblue_largePPT"/>
          <p:cNvPicPr>
            <a:picLocks noChangeAspect="1" noChangeArrowheads="1"/>
          </p:cNvPicPr>
          <p:nvPr/>
        </p:nvPicPr>
        <p:blipFill>
          <a:blip r:embed="rId3" cstate="screen"/>
          <a:srcRect/>
          <a:stretch>
            <a:fillRect/>
          </a:stretch>
        </p:blipFill>
        <p:spPr bwMode="auto">
          <a:xfrm>
            <a:off x="2717801" y="2990850"/>
            <a:ext cx="3692525" cy="895350"/>
          </a:xfrm>
          <a:prstGeom prst="rect">
            <a:avLst/>
          </a:prstGeom>
          <a:noFill/>
          <a:ln w="9525">
            <a:noFill/>
            <a:miter lim="800000"/>
            <a:headEnd/>
            <a:tailEnd/>
          </a:ln>
        </p:spPr>
      </p:pic>
      <p:sp>
        <p:nvSpPr>
          <p:cNvPr id="5" name="Rectangle 5"/>
          <p:cNvSpPr>
            <a:spLocks noChangeArrowheads="1"/>
          </p:cNvSpPr>
          <p:nvPr/>
        </p:nvSpPr>
        <p:spPr bwMode="auto">
          <a:xfrm>
            <a:off x="439493" y="6658305"/>
            <a:ext cx="2065337" cy="110796"/>
          </a:xfrm>
          <a:prstGeom prst="rect">
            <a:avLst/>
          </a:prstGeom>
          <a:noFill/>
          <a:ln w="12700">
            <a:noFill/>
            <a:miter lim="800000"/>
            <a:headEnd type="none" w="sm" len="sm"/>
            <a:tailEnd type="none" w="sm" len="sm"/>
          </a:ln>
          <a:effectLst/>
        </p:spPr>
        <p:txBody>
          <a:bodyPr lIns="9142" tIns="9142" rIns="9142" bIns="9142" anchor="b">
            <a:spAutoFit/>
          </a:bodyPr>
          <a:lstStyle/>
          <a:p>
            <a:pPr defTabSz="820593" eaLnBrk="0" fontAlgn="auto" hangingPunct="0">
              <a:spcBef>
                <a:spcPts val="0"/>
              </a:spcBef>
              <a:spcAft>
                <a:spcPts val="0"/>
              </a:spcAft>
            </a:pPr>
            <a:r>
              <a:rPr lang="en-US" sz="600" dirty="0">
                <a:solidFill>
                  <a:srgbClr val="FFFFFF">
                    <a:lumMod val="50000"/>
                  </a:srgbClr>
                </a:solidFill>
                <a:latin typeface="Arial"/>
              </a:rPr>
              <a:t>Copyright © </a:t>
            </a:r>
            <a:r>
              <a:rPr lang="is-IS" sz="600" dirty="0">
                <a:solidFill>
                  <a:srgbClr val="FFFFFF">
                    <a:lumMod val="50000"/>
                  </a:srgbClr>
                </a:solidFill>
                <a:latin typeface="Arial"/>
              </a:rPr>
              <a:t>2019</a:t>
            </a:r>
            <a:r>
              <a:rPr lang="en-US" sz="600" dirty="0">
                <a:solidFill>
                  <a:srgbClr val="FFFFFF">
                    <a:lumMod val="50000"/>
                  </a:srgbClr>
                </a:solidFill>
                <a:latin typeface="Arial"/>
              </a:rPr>
              <a:t> Boeing. All rights reserved.</a:t>
            </a:r>
          </a:p>
        </p:txBody>
      </p:sp>
    </p:spTree>
    <p:extLst>
      <p:ext uri="{BB962C8B-B14F-4D97-AF65-F5344CB8AC3E}">
        <p14:creationId xmlns:p14="http://schemas.microsoft.com/office/powerpoint/2010/main" val="3707238434"/>
      </p:ext>
    </p:extLst>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20583" rtl="0" eaLnBrk="1" fontAlgn="base" hangingPunct="1">
        <a:lnSpc>
          <a:spcPct val="90000"/>
        </a:lnSpc>
        <a:spcBef>
          <a:spcPct val="0"/>
        </a:spcBef>
        <a:spcAft>
          <a:spcPct val="0"/>
        </a:spcAft>
        <a:defRPr sz="3200" b="1">
          <a:solidFill>
            <a:schemeClr val="tx2"/>
          </a:solidFill>
          <a:latin typeface="+mj-lt"/>
          <a:ea typeface="+mj-ea"/>
          <a:cs typeface="+mj-cs"/>
        </a:defRPr>
      </a:lvl1pPr>
      <a:lvl2pPr algn="l" defTabSz="1020583" rtl="0" eaLnBrk="1" fontAlgn="base" hangingPunct="1">
        <a:lnSpc>
          <a:spcPct val="90000"/>
        </a:lnSpc>
        <a:spcBef>
          <a:spcPct val="0"/>
        </a:spcBef>
        <a:spcAft>
          <a:spcPct val="0"/>
        </a:spcAft>
        <a:defRPr sz="3200" b="1">
          <a:solidFill>
            <a:schemeClr val="tx2"/>
          </a:solidFill>
          <a:latin typeface="Arial" pitchFamily="34" charset="0"/>
        </a:defRPr>
      </a:lvl2pPr>
      <a:lvl3pPr algn="l" defTabSz="1020583" rtl="0" eaLnBrk="1" fontAlgn="base" hangingPunct="1">
        <a:lnSpc>
          <a:spcPct val="90000"/>
        </a:lnSpc>
        <a:spcBef>
          <a:spcPct val="0"/>
        </a:spcBef>
        <a:spcAft>
          <a:spcPct val="0"/>
        </a:spcAft>
        <a:defRPr sz="3200" b="1">
          <a:solidFill>
            <a:schemeClr val="tx2"/>
          </a:solidFill>
          <a:latin typeface="Arial" pitchFamily="34" charset="0"/>
        </a:defRPr>
      </a:lvl3pPr>
      <a:lvl4pPr algn="l" defTabSz="1020583" rtl="0" eaLnBrk="1" fontAlgn="base" hangingPunct="1">
        <a:lnSpc>
          <a:spcPct val="90000"/>
        </a:lnSpc>
        <a:spcBef>
          <a:spcPct val="0"/>
        </a:spcBef>
        <a:spcAft>
          <a:spcPct val="0"/>
        </a:spcAft>
        <a:defRPr sz="3200" b="1">
          <a:solidFill>
            <a:schemeClr val="tx2"/>
          </a:solidFill>
          <a:latin typeface="Arial" pitchFamily="34" charset="0"/>
        </a:defRPr>
      </a:lvl4pPr>
      <a:lvl5pPr algn="l" defTabSz="1020583" rtl="0" eaLnBrk="1" fontAlgn="base" hangingPunct="1">
        <a:lnSpc>
          <a:spcPct val="90000"/>
        </a:lnSpc>
        <a:spcBef>
          <a:spcPct val="0"/>
        </a:spcBef>
        <a:spcAft>
          <a:spcPct val="0"/>
        </a:spcAft>
        <a:defRPr sz="3200" b="1">
          <a:solidFill>
            <a:schemeClr val="tx2"/>
          </a:solidFill>
          <a:latin typeface="Arial" pitchFamily="34" charset="0"/>
        </a:defRPr>
      </a:lvl5pPr>
      <a:lvl6pPr marL="457120" algn="l" defTabSz="1020583" rtl="0" eaLnBrk="1" fontAlgn="base" hangingPunct="1">
        <a:lnSpc>
          <a:spcPct val="90000"/>
        </a:lnSpc>
        <a:spcBef>
          <a:spcPct val="0"/>
        </a:spcBef>
        <a:spcAft>
          <a:spcPct val="0"/>
        </a:spcAft>
        <a:defRPr sz="3200" b="1">
          <a:solidFill>
            <a:schemeClr val="tx2"/>
          </a:solidFill>
          <a:latin typeface="Arial" pitchFamily="34" charset="0"/>
        </a:defRPr>
      </a:lvl6pPr>
      <a:lvl7pPr marL="914239" algn="l" defTabSz="1020583" rtl="0" eaLnBrk="1" fontAlgn="base" hangingPunct="1">
        <a:lnSpc>
          <a:spcPct val="90000"/>
        </a:lnSpc>
        <a:spcBef>
          <a:spcPct val="0"/>
        </a:spcBef>
        <a:spcAft>
          <a:spcPct val="0"/>
        </a:spcAft>
        <a:defRPr sz="3200" b="1">
          <a:solidFill>
            <a:schemeClr val="tx2"/>
          </a:solidFill>
          <a:latin typeface="Arial" pitchFamily="34" charset="0"/>
        </a:defRPr>
      </a:lvl7pPr>
      <a:lvl8pPr marL="1371359" algn="l" defTabSz="1020583" rtl="0" eaLnBrk="1" fontAlgn="base" hangingPunct="1">
        <a:lnSpc>
          <a:spcPct val="90000"/>
        </a:lnSpc>
        <a:spcBef>
          <a:spcPct val="0"/>
        </a:spcBef>
        <a:spcAft>
          <a:spcPct val="0"/>
        </a:spcAft>
        <a:defRPr sz="3200" b="1">
          <a:solidFill>
            <a:schemeClr val="tx2"/>
          </a:solidFill>
          <a:latin typeface="Arial" pitchFamily="34" charset="0"/>
        </a:defRPr>
      </a:lvl8pPr>
      <a:lvl9pPr marL="1828478" algn="l" defTabSz="1020583" rtl="0" eaLnBrk="1" fontAlgn="base" hangingPunct="1">
        <a:lnSpc>
          <a:spcPct val="90000"/>
        </a:lnSpc>
        <a:spcBef>
          <a:spcPct val="0"/>
        </a:spcBef>
        <a:spcAft>
          <a:spcPct val="0"/>
        </a:spcAft>
        <a:defRPr sz="3200" b="1">
          <a:solidFill>
            <a:schemeClr val="tx2"/>
          </a:solidFill>
          <a:latin typeface="Arial" pitchFamily="34" charset="0"/>
        </a:defRPr>
      </a:lvl9pPr>
    </p:titleStyle>
    <p:bodyStyle>
      <a:lvl1pPr marL="169833" indent="-169833" algn="l" defTabSz="820593" rtl="0" eaLnBrk="1" fontAlgn="base" hangingPunct="1">
        <a:lnSpc>
          <a:spcPct val="90000"/>
        </a:lnSpc>
        <a:spcBef>
          <a:spcPct val="20000"/>
        </a:spcBef>
        <a:spcAft>
          <a:spcPct val="0"/>
        </a:spcAft>
        <a:buClr>
          <a:srgbClr val="0038A8"/>
        </a:buClr>
        <a:buFont typeface="Wingdings" pitchFamily="2" charset="2"/>
        <a:buChar char="§"/>
        <a:defRPr sz="2200" b="1">
          <a:solidFill>
            <a:srgbClr val="000000"/>
          </a:solidFill>
          <a:latin typeface="+mn-lt"/>
          <a:ea typeface="+mn-ea"/>
          <a:cs typeface="+mn-cs"/>
        </a:defRPr>
      </a:lvl1pPr>
      <a:lvl2pPr marL="385695" indent="-214275" algn="l" defTabSz="820593" rtl="0" eaLnBrk="1" fontAlgn="base" hangingPunct="1">
        <a:lnSpc>
          <a:spcPct val="90000"/>
        </a:lnSpc>
        <a:spcBef>
          <a:spcPct val="20000"/>
        </a:spcBef>
        <a:spcAft>
          <a:spcPct val="0"/>
        </a:spcAft>
        <a:buClr>
          <a:srgbClr val="0038A8"/>
        </a:buClr>
        <a:buFont typeface="Arial" pitchFamily="34" charset="0"/>
        <a:buChar char="–"/>
        <a:defRPr sz="2000">
          <a:solidFill>
            <a:srgbClr val="000000"/>
          </a:solidFill>
          <a:latin typeface="+mn-lt"/>
        </a:defRPr>
      </a:lvl2pPr>
      <a:lvl3pPr marL="576162" indent="-174594" algn="l" defTabSz="820593" rtl="0" eaLnBrk="1" fontAlgn="base" hangingPunct="1">
        <a:lnSpc>
          <a:spcPct val="90000"/>
        </a:lnSpc>
        <a:spcBef>
          <a:spcPct val="20000"/>
        </a:spcBef>
        <a:spcAft>
          <a:spcPct val="0"/>
        </a:spcAft>
        <a:buClr>
          <a:srgbClr val="0038A8"/>
        </a:buClr>
        <a:buFont typeface="Wingdings" pitchFamily="2" charset="2"/>
        <a:buChar char="§"/>
        <a:defRPr>
          <a:solidFill>
            <a:srgbClr val="000000"/>
          </a:solidFill>
          <a:latin typeface="+mn-lt"/>
        </a:defRPr>
      </a:lvl3pPr>
      <a:lvl4pPr marL="792023" indent="-163484" algn="l" defTabSz="820593" rtl="0" eaLnBrk="1" fontAlgn="base" hangingPunct="1">
        <a:lnSpc>
          <a:spcPct val="90000"/>
        </a:lnSpc>
        <a:spcBef>
          <a:spcPct val="30000"/>
        </a:spcBef>
        <a:spcAft>
          <a:spcPct val="0"/>
        </a:spcAft>
        <a:buClr>
          <a:schemeClr val="tx2"/>
        </a:buClr>
        <a:buFont typeface="Arial" pitchFamily="34" charset="0"/>
        <a:buChar char="–"/>
        <a:defRPr>
          <a:solidFill>
            <a:schemeClr val="tx1"/>
          </a:solidFill>
          <a:latin typeface="+mn-lt"/>
        </a:defRPr>
      </a:lvl4pPr>
      <a:lvl5pPr marL="957094"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5pPr>
      <a:lvl6pPr marL="1414214"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6pPr>
      <a:lvl7pPr marL="1871333"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7pPr>
      <a:lvl8pPr marL="2328453"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8pPr>
      <a:lvl9pPr marL="2785573"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9" algn="l" defTabSz="914239" rtl="0" eaLnBrk="1" latinLnBrk="0" hangingPunct="1">
        <a:defRPr sz="1800" kern="1200">
          <a:solidFill>
            <a:schemeClr val="tx1"/>
          </a:solidFill>
          <a:latin typeface="+mn-lt"/>
          <a:ea typeface="+mn-ea"/>
          <a:cs typeface="+mn-cs"/>
        </a:defRPr>
      </a:lvl4pPr>
      <a:lvl5pPr marL="1828478" algn="l" defTabSz="914239" rtl="0" eaLnBrk="1" latinLnBrk="0" hangingPunct="1">
        <a:defRPr sz="1800" kern="1200">
          <a:solidFill>
            <a:schemeClr val="tx1"/>
          </a:solidFill>
          <a:latin typeface="+mn-lt"/>
          <a:ea typeface="+mn-ea"/>
          <a:cs typeface="+mn-cs"/>
        </a:defRPr>
      </a:lvl5pPr>
      <a:lvl6pPr marL="2285598" algn="l" defTabSz="914239" rtl="0" eaLnBrk="1" latinLnBrk="0" hangingPunct="1">
        <a:defRPr sz="1800" kern="1200">
          <a:solidFill>
            <a:schemeClr val="tx1"/>
          </a:solidFill>
          <a:latin typeface="+mn-lt"/>
          <a:ea typeface="+mn-ea"/>
          <a:cs typeface="+mn-cs"/>
        </a:defRPr>
      </a:lvl6pPr>
      <a:lvl7pPr marL="2742717"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6"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nels.a.olson@boeing.com"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536321"/>
            <a:ext cx="7772400" cy="1874359"/>
          </a:xfrm>
        </p:spPr>
        <p:txBody>
          <a:bodyPr/>
          <a:lstStyle/>
          <a:p>
            <a:r>
              <a:rPr lang="en-US" sz="4000" dirty="0" smtClean="0"/>
              <a:t>Minimum Performance Standard Testing for </a:t>
            </a:r>
            <a:r>
              <a:rPr lang="en-US" sz="4000" dirty="0" err="1" smtClean="0"/>
              <a:t>Halon</a:t>
            </a:r>
            <a:r>
              <a:rPr lang="en-US" sz="4000" dirty="0" smtClean="0"/>
              <a:t> Replacement</a:t>
            </a:r>
            <a:r>
              <a:rPr lang="en-US" sz="3600" dirty="0" smtClean="0"/>
              <a:t/>
            </a:r>
            <a:br>
              <a:rPr lang="en-US" sz="3600" dirty="0" smtClean="0"/>
            </a:br>
            <a:r>
              <a:rPr lang="en-US" sz="1600" dirty="0" smtClean="0"/>
              <a:t/>
            </a:r>
            <a:br>
              <a:rPr lang="en-US" sz="1600" dirty="0" smtClean="0"/>
            </a:br>
            <a:r>
              <a:rPr lang="en-US" sz="3600" dirty="0" smtClean="0"/>
              <a:t>Test Cell Design</a:t>
            </a:r>
            <a:endParaRPr lang="en-US" sz="3600" dirty="0"/>
          </a:p>
        </p:txBody>
      </p:sp>
      <p:sp>
        <p:nvSpPr>
          <p:cNvPr id="9" name="Subtitle 8"/>
          <p:cNvSpPr>
            <a:spLocks noGrp="1"/>
          </p:cNvSpPr>
          <p:nvPr>
            <p:ph type="subTitle" idx="4294967295"/>
          </p:nvPr>
        </p:nvSpPr>
        <p:spPr>
          <a:xfrm>
            <a:off x="295656" y="4716602"/>
            <a:ext cx="8600694" cy="1846659"/>
          </a:xfrm>
        </p:spPr>
        <p:txBody>
          <a:bodyPr/>
          <a:lstStyle/>
          <a:p>
            <a:pPr>
              <a:spcBef>
                <a:spcPts val="0"/>
              </a:spcBef>
              <a:spcAft>
                <a:spcPts val="1200"/>
              </a:spcAft>
              <a:buNone/>
            </a:pPr>
            <a:r>
              <a:rPr lang="en-US" dirty="0" smtClean="0"/>
              <a:t>Boeing:  </a:t>
            </a:r>
            <a:r>
              <a:rPr lang="en-US" b="0" dirty="0" smtClean="0"/>
              <a:t>John </a:t>
            </a:r>
            <a:r>
              <a:rPr lang="en-US" b="0" dirty="0"/>
              <a:t>Vance, George </a:t>
            </a:r>
            <a:r>
              <a:rPr lang="en-US" b="0" dirty="0" smtClean="0"/>
              <a:t>McEachen, </a:t>
            </a:r>
            <a:r>
              <a:rPr lang="en-US" b="0" dirty="0"/>
              <a:t>Pat </a:t>
            </a:r>
            <a:r>
              <a:rPr lang="en-US" b="0" dirty="0" smtClean="0"/>
              <a:t>Baker, David Shaw, John Hazen, John Jaquish, Howard Himeno, Ryan Wilson, Jeffrey Erickson and</a:t>
            </a:r>
          </a:p>
          <a:p>
            <a:pPr>
              <a:spcBef>
                <a:spcPts val="0"/>
              </a:spcBef>
              <a:spcAft>
                <a:spcPts val="1200"/>
              </a:spcAft>
              <a:buNone/>
            </a:pPr>
            <a:r>
              <a:rPr lang="en-US" b="0" dirty="0" smtClean="0"/>
              <a:t>Nels Olson (corresponding author and today’s presenter)</a:t>
            </a:r>
          </a:p>
          <a:p>
            <a:pPr>
              <a:spcBef>
                <a:spcPts val="0"/>
              </a:spcBef>
              <a:spcAft>
                <a:spcPts val="1200"/>
              </a:spcAft>
              <a:buNone/>
            </a:pPr>
            <a:r>
              <a:rPr lang="en-US" dirty="0" smtClean="0"/>
              <a:t>FAA:  </a:t>
            </a:r>
            <a:r>
              <a:rPr lang="en-US" b="0" dirty="0" err="1" smtClean="0"/>
              <a:t>Dhaval</a:t>
            </a:r>
            <a:r>
              <a:rPr lang="en-US" b="0" dirty="0" smtClean="0"/>
              <a:t> </a:t>
            </a:r>
            <a:r>
              <a:rPr lang="en-US" b="0" dirty="0" err="1"/>
              <a:t>Dadia</a:t>
            </a:r>
            <a:r>
              <a:rPr lang="en-US" b="0" dirty="0"/>
              <a:t>, Rick </a:t>
            </a:r>
            <a:r>
              <a:rPr lang="en-US" b="0" dirty="0" err="1"/>
              <a:t>Whedbee</a:t>
            </a:r>
            <a:r>
              <a:rPr lang="en-US" b="0" dirty="0"/>
              <a:t>, Louise </a:t>
            </a:r>
            <a:r>
              <a:rPr lang="en-US" b="0" dirty="0" err="1" smtClean="0"/>
              <a:t>Speitel</a:t>
            </a:r>
            <a:endParaRPr lang="en-US" b="0" dirty="0"/>
          </a:p>
          <a:p>
            <a:pPr>
              <a:spcBef>
                <a:spcPts val="0"/>
              </a:spcBef>
              <a:buNone/>
            </a:pPr>
            <a:r>
              <a:rPr lang="en-US" b="0" dirty="0" smtClean="0">
                <a:solidFill>
                  <a:schemeClr val="bg1">
                    <a:lumMod val="50000"/>
                  </a:schemeClr>
                </a:solidFill>
              </a:rPr>
              <a:t>Month </a:t>
            </a:r>
            <a:r>
              <a:rPr lang="en-US" b="0" dirty="0" err="1" smtClean="0">
                <a:solidFill>
                  <a:schemeClr val="bg1">
                    <a:lumMod val="50000"/>
                  </a:schemeClr>
                </a:solidFill>
              </a:rPr>
              <a:t>Day</a:t>
            </a:r>
            <a:r>
              <a:rPr lang="en-US" b="0" baseline="30000" dirty="0" err="1" smtClean="0">
                <a:solidFill>
                  <a:schemeClr val="bg1">
                    <a:lumMod val="50000"/>
                  </a:schemeClr>
                </a:solidFill>
              </a:rPr>
              <a:t>th</a:t>
            </a:r>
            <a:r>
              <a:rPr lang="en-US" b="0" dirty="0" smtClean="0">
                <a:solidFill>
                  <a:schemeClr val="bg1">
                    <a:lumMod val="50000"/>
                  </a:schemeClr>
                </a:solidFill>
              </a:rPr>
              <a:t>, 2019</a:t>
            </a:r>
            <a:endParaRPr lang="en-US" b="0" dirty="0">
              <a:solidFill>
                <a:schemeClr val="bg1">
                  <a:lumMod val="50000"/>
                </a:schemeClr>
              </a:solidFill>
            </a:endParaRPr>
          </a:p>
        </p:txBody>
      </p:sp>
      <p:sp>
        <p:nvSpPr>
          <p:cNvPr id="3" name="Slide Number Placeholder 2"/>
          <p:cNvSpPr>
            <a:spLocks noGrp="1"/>
          </p:cNvSpPr>
          <p:nvPr>
            <p:ph type="sldNum" sz="quarter" idx="11"/>
          </p:nvPr>
        </p:nvSpPr>
        <p:spPr/>
        <p:txBody>
          <a:bodyPr/>
          <a:lstStyle/>
          <a:p>
            <a:fld id="{689318A1-174D-4DEE-8106-03A37B9BCF15}" type="slidenum">
              <a:rPr lang="en-US" sz="1000" smtClean="0"/>
              <a:pPr/>
              <a:t>1</a:t>
            </a:fld>
            <a:endParaRPr lang="en-US" sz="1000" dirty="0"/>
          </a:p>
        </p:txBody>
      </p:sp>
      <p:sp>
        <p:nvSpPr>
          <p:cNvPr id="2" name="Footer Placeholder 1"/>
          <p:cNvSpPr>
            <a:spLocks noGrp="1"/>
          </p:cNvSpPr>
          <p:nvPr>
            <p:ph type="ftr" sz="quarter" idx="4294967295"/>
          </p:nvPr>
        </p:nvSpPr>
        <p:spPr>
          <a:xfrm>
            <a:off x="2971799" y="6556784"/>
            <a:ext cx="3294529" cy="194945"/>
          </a:xfrm>
          <a:prstGeom prst="rect">
            <a:avLst/>
          </a:prstGeom>
        </p:spPr>
        <p:txBody>
          <a:bodyPr/>
          <a:lstStyle/>
          <a:p>
            <a:r>
              <a:rPr lang="en-US" sz="1600" dirty="0" smtClean="0"/>
              <a:t>Not Subject to EAR or ITAR</a:t>
            </a:r>
            <a:endParaRPr lang="en-US" sz="1600" dirty="0"/>
          </a:p>
        </p:txBody>
      </p:sp>
      <p:sp>
        <p:nvSpPr>
          <p:cNvPr id="6" name="Rectangle 5"/>
          <p:cNvSpPr/>
          <p:nvPr/>
        </p:nvSpPr>
        <p:spPr>
          <a:xfrm>
            <a:off x="824163" y="3947481"/>
            <a:ext cx="7038474" cy="523220"/>
          </a:xfrm>
          <a:prstGeom prst="rect">
            <a:avLst/>
          </a:prstGeom>
        </p:spPr>
        <p:txBody>
          <a:bodyPr wrap="square">
            <a:spAutoFit/>
          </a:bodyPr>
          <a:lstStyle/>
          <a:p>
            <a:pPr algn="ctr"/>
            <a:r>
              <a:rPr lang="en-US" sz="1400" dirty="0">
                <a:solidFill>
                  <a:schemeClr val="bg1"/>
                </a:solidFill>
              </a:rPr>
              <a:t>Not subject to US Export Administration Regulations (EAR), (15 C.F.R. Parts 730-774) or US International Traffic in Arms Regulations (ITAR), (22 C.F.R. Parts 120-130).</a:t>
            </a:r>
          </a:p>
        </p:txBody>
      </p:sp>
    </p:spTree>
    <p:extLst>
      <p:ext uri="{BB962C8B-B14F-4D97-AF65-F5344CB8AC3E}">
        <p14:creationId xmlns:p14="http://schemas.microsoft.com/office/powerpoint/2010/main" val="209755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73" y="532393"/>
            <a:ext cx="8656638" cy="489365"/>
          </a:xfrm>
        </p:spPr>
        <p:txBody>
          <a:bodyPr/>
          <a:lstStyle/>
          <a:p>
            <a:r>
              <a:rPr lang="en-US" sz="3200" dirty="0" smtClean="0"/>
              <a:t>MPS Chamber Over Pressure Protection</a:t>
            </a:r>
            <a:endParaRPr lang="en-US" sz="3200" dirty="0"/>
          </a:p>
        </p:txBody>
      </p:sp>
      <p:sp>
        <p:nvSpPr>
          <p:cNvPr id="4" name="Slide Number Placeholder 3"/>
          <p:cNvSpPr>
            <a:spLocks noGrp="1"/>
          </p:cNvSpPr>
          <p:nvPr>
            <p:ph type="sldNum" sz="quarter" idx="4294967295"/>
          </p:nvPr>
        </p:nvSpPr>
        <p:spPr>
          <a:xfrm>
            <a:off x="6382311" y="6474936"/>
            <a:ext cx="2501900" cy="217488"/>
          </a:xfrm>
          <a:prstGeom prst="rect">
            <a:avLst/>
          </a:prstGeom>
        </p:spPr>
        <p:txBody>
          <a:bodyPr/>
          <a:lstStyle/>
          <a:p>
            <a:pPr>
              <a:defRPr/>
            </a:pPr>
            <a:fld id="{2B27D0FD-3819-4A0B-A4B3-40341FC2BCD6}" type="slidenum">
              <a:rPr lang="en-US" smtClean="0"/>
              <a:pPr>
                <a:defRPr/>
              </a:pPr>
              <a:t>10</a:t>
            </a:fld>
            <a:endParaRPr lang="en-US" dirty="0"/>
          </a:p>
        </p:txBody>
      </p:sp>
      <p:sp>
        <p:nvSpPr>
          <p:cNvPr id="9" name="TextBox 8"/>
          <p:cNvSpPr txBox="1"/>
          <p:nvPr/>
        </p:nvSpPr>
        <p:spPr>
          <a:xfrm>
            <a:off x="616352" y="3750447"/>
            <a:ext cx="3820160" cy="461665"/>
          </a:xfrm>
          <a:prstGeom prst="rect">
            <a:avLst/>
          </a:prstGeom>
          <a:noFill/>
        </p:spPr>
        <p:txBody>
          <a:bodyPr wrap="square" rtlCol="0">
            <a:spAutoFit/>
          </a:bodyPr>
          <a:lstStyle/>
          <a:p>
            <a:r>
              <a:rPr lang="en-US" sz="2400" dirty="0" smtClean="0"/>
              <a:t>Adjustable Mass Lid</a:t>
            </a:r>
            <a:endParaRPr lang="en-US" sz="2400" dirty="0"/>
          </a:p>
        </p:txBody>
      </p:sp>
      <p:pic>
        <p:nvPicPr>
          <p:cNvPr id="3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352" y="1183286"/>
            <a:ext cx="3591039" cy="202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206" y="4202650"/>
            <a:ext cx="3493146" cy="219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Elbow Connector 24"/>
          <p:cNvCxnSpPr>
            <a:stCxn id="23" idx="0"/>
          </p:cNvCxnSpPr>
          <p:nvPr/>
        </p:nvCxnSpPr>
        <p:spPr bwMode="auto">
          <a:xfrm rot="5400000" flipH="1" flipV="1">
            <a:off x="598611" y="4811876"/>
            <a:ext cx="705644" cy="388857"/>
          </a:xfrm>
          <a:prstGeom prst="bentConnector2">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4350940" y="1392992"/>
            <a:ext cx="4259660" cy="3785652"/>
          </a:xfrm>
          <a:prstGeom prst="rect">
            <a:avLst/>
          </a:prstGeom>
          <a:noFill/>
        </p:spPr>
        <p:txBody>
          <a:bodyPr wrap="square" rtlCol="0">
            <a:spAutoFit/>
          </a:bodyPr>
          <a:lstStyle/>
          <a:p>
            <a:pPr marL="342900" indent="-342900">
              <a:buFont typeface="Wingdings" panose="05000000000000000000" pitchFamily="2" charset="2"/>
              <a:buChar char="§"/>
            </a:pPr>
            <a:r>
              <a:rPr lang="en-US" sz="2400" dirty="0" smtClean="0"/>
              <a:t>Rapid expansion in the chamber is allowed to escape as the Adjustable-Mass-Lid rises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smtClean="0"/>
              <a:t>Bolt pins keep the lid aligned with the base plate and allow it to close once the instantaneous pressure wave subsides</a:t>
            </a:r>
            <a:endParaRPr lang="en-US" sz="2400" dirty="0"/>
          </a:p>
        </p:txBody>
      </p:sp>
      <p:sp>
        <p:nvSpPr>
          <p:cNvPr id="23" name="TextBox 22"/>
          <p:cNvSpPr txBox="1"/>
          <p:nvPr/>
        </p:nvSpPr>
        <p:spPr>
          <a:xfrm>
            <a:off x="108537" y="5359126"/>
            <a:ext cx="1296936" cy="369332"/>
          </a:xfrm>
          <a:prstGeom prst="rect">
            <a:avLst/>
          </a:prstGeom>
          <a:noFill/>
        </p:spPr>
        <p:txBody>
          <a:bodyPr wrap="square" rtlCol="0">
            <a:spAutoFit/>
          </a:bodyPr>
          <a:lstStyle/>
          <a:p>
            <a:r>
              <a:rPr lang="en-US" dirty="0" smtClean="0"/>
              <a:t>Base Plate</a:t>
            </a:r>
            <a:endParaRPr lang="en-US" dirty="0"/>
          </a:p>
        </p:txBody>
      </p:sp>
      <p:sp>
        <p:nvSpPr>
          <p:cNvPr id="3" name="Footer Placeholder 2"/>
          <p:cNvSpPr>
            <a:spLocks noGrp="1"/>
          </p:cNvSpPr>
          <p:nvPr>
            <p:ph type="ftr" sz="quarter" idx="4294967295"/>
          </p:nvPr>
        </p:nvSpPr>
        <p:spPr>
          <a:xfrm>
            <a:off x="2971799" y="6583680"/>
            <a:ext cx="3088341" cy="202602"/>
          </a:xfrm>
          <a:prstGeom prst="rect">
            <a:avLst/>
          </a:prstGeom>
        </p:spPr>
        <p:txBody>
          <a:bodyPr/>
          <a:lstStyle/>
          <a:p>
            <a:r>
              <a:rPr lang="en-US" sz="1400" dirty="0"/>
              <a:t>Not Subject to EAR or ITAR</a:t>
            </a:r>
          </a:p>
        </p:txBody>
      </p:sp>
    </p:spTree>
    <p:extLst>
      <p:ext uri="{BB962C8B-B14F-4D97-AF65-F5344CB8AC3E}">
        <p14:creationId xmlns:p14="http://schemas.microsoft.com/office/powerpoint/2010/main" val="272162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49" y="435913"/>
            <a:ext cx="8154613" cy="378565"/>
          </a:xfrm>
        </p:spPr>
        <p:txBody>
          <a:bodyPr/>
          <a:lstStyle/>
          <a:p>
            <a:r>
              <a:rPr lang="en-US" dirty="0" smtClean="0"/>
              <a:t>Well Controlled Chamber Air Exchange Rate</a:t>
            </a:r>
            <a:endParaRPr lang="en-US" dirty="0"/>
          </a:p>
        </p:txBody>
      </p:sp>
      <p:sp>
        <p:nvSpPr>
          <p:cNvPr id="4" name="Slide Number Placeholder 3"/>
          <p:cNvSpPr>
            <a:spLocks noGrp="1"/>
          </p:cNvSpPr>
          <p:nvPr>
            <p:ph type="sldNum" sz="quarter" idx="11"/>
          </p:nvPr>
        </p:nvSpPr>
        <p:spPr/>
        <p:txBody>
          <a:bodyPr/>
          <a:lstStyle/>
          <a:p>
            <a:fld id="{D72BAC86-7CA1-47DD-8EAD-39EA91178256}" type="datetime1">
              <a:rPr lang="en-US" smtClean="0">
                <a:solidFill>
                  <a:srgbClr val="FFFFFF">
                    <a:lumMod val="50000"/>
                  </a:srgbClr>
                </a:solidFill>
              </a:rPr>
              <a:pPr/>
              <a:t>10/30/2019</a:t>
            </a:fld>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11</a:t>
            </a:fld>
            <a:endParaRPr lang="en-US" sz="1000" dirty="0">
              <a:solidFill>
                <a:srgbClr val="FFFFFF">
                  <a:lumMod val="50000"/>
                </a:srgbClr>
              </a:solidFill>
            </a:endParaRPr>
          </a:p>
        </p:txBody>
      </p:sp>
      <p:pic>
        <p:nvPicPr>
          <p:cNvPr id="7" name="Picture 6"/>
          <p:cNvPicPr>
            <a:picLocks noChangeAspect="1"/>
          </p:cNvPicPr>
          <p:nvPr/>
        </p:nvPicPr>
        <p:blipFill rotWithShape="1">
          <a:blip r:embed="rId2"/>
          <a:srcRect l="2320" t="8827" r="832" b="2610"/>
          <a:stretch/>
        </p:blipFill>
        <p:spPr>
          <a:xfrm>
            <a:off x="332375" y="952500"/>
            <a:ext cx="8306800" cy="5519764"/>
          </a:xfrm>
          <a:prstGeom prst="rect">
            <a:avLst/>
          </a:prstGeom>
        </p:spPr>
      </p:pic>
      <p:sp>
        <p:nvSpPr>
          <p:cNvPr id="3" name="TextBox 2"/>
          <p:cNvSpPr txBox="1"/>
          <p:nvPr/>
        </p:nvSpPr>
        <p:spPr>
          <a:xfrm>
            <a:off x="1267136" y="4565225"/>
            <a:ext cx="6021605" cy="1015663"/>
          </a:xfrm>
          <a:prstGeom prst="rect">
            <a:avLst/>
          </a:prstGeom>
          <a:solidFill>
            <a:schemeClr val="bg1"/>
          </a:solidFill>
        </p:spPr>
        <p:txBody>
          <a:bodyPr wrap="square" rtlCol="0">
            <a:spAutoFit/>
          </a:bodyPr>
          <a:lstStyle/>
          <a:p>
            <a:r>
              <a:rPr lang="en-US" sz="2000" dirty="0" smtClean="0"/>
              <a:t>Using the coefficient of the exponent times the volume of the chamber (2,000 ft</a:t>
            </a:r>
            <a:r>
              <a:rPr lang="en-US" sz="2000" baseline="30000" dirty="0" smtClean="0"/>
              <a:t>3</a:t>
            </a:r>
            <a:r>
              <a:rPr lang="en-US" sz="2000" dirty="0" smtClean="0"/>
              <a:t>) we get our flow rate of 50 </a:t>
            </a:r>
            <a:r>
              <a:rPr lang="en-US" sz="2000" dirty="0"/>
              <a:t>ft</a:t>
            </a:r>
            <a:r>
              <a:rPr lang="en-US" sz="2000" baseline="30000" dirty="0"/>
              <a:t>3</a:t>
            </a:r>
            <a:r>
              <a:rPr lang="en-US" sz="2000" dirty="0" smtClean="0"/>
              <a:t> / minute</a:t>
            </a:r>
            <a:endParaRPr lang="en-US" sz="2000" dirty="0"/>
          </a:p>
        </p:txBody>
      </p:sp>
      <p:sp>
        <p:nvSpPr>
          <p:cNvPr id="6" name="TextBox 5"/>
          <p:cNvSpPr txBox="1"/>
          <p:nvPr/>
        </p:nvSpPr>
        <p:spPr>
          <a:xfrm>
            <a:off x="3966689" y="1467734"/>
            <a:ext cx="3322052" cy="1077218"/>
          </a:xfrm>
          <a:prstGeom prst="rect">
            <a:avLst/>
          </a:prstGeom>
          <a:solidFill>
            <a:schemeClr val="bg1"/>
          </a:solidFill>
        </p:spPr>
        <p:txBody>
          <a:bodyPr wrap="square" rtlCol="0">
            <a:spAutoFit/>
          </a:bodyPr>
          <a:lstStyle/>
          <a:p>
            <a:pPr algn="ctr"/>
            <a:r>
              <a:rPr lang="en-US" sz="3200" dirty="0" smtClean="0"/>
              <a:t>y = 8.76 e</a:t>
            </a:r>
            <a:r>
              <a:rPr lang="en-US" sz="3200" baseline="30000" dirty="0" smtClean="0"/>
              <a:t>-0.025x</a:t>
            </a:r>
          </a:p>
          <a:p>
            <a:pPr algn="ctr"/>
            <a:r>
              <a:rPr lang="en-US" sz="3200" dirty="0" smtClean="0"/>
              <a:t>R</a:t>
            </a:r>
            <a:r>
              <a:rPr lang="en-US" sz="3200" baseline="30000" dirty="0" smtClean="0"/>
              <a:t>2</a:t>
            </a:r>
            <a:r>
              <a:rPr lang="en-US" sz="3200" dirty="0" smtClean="0"/>
              <a:t> = 1</a:t>
            </a:r>
            <a:endParaRPr lang="en-US" sz="3200" dirty="0"/>
          </a:p>
        </p:txBody>
      </p:sp>
      <p:cxnSp>
        <p:nvCxnSpPr>
          <p:cNvPr id="9" name="Straight Arrow Connector 8"/>
          <p:cNvCxnSpPr/>
          <p:nvPr/>
        </p:nvCxnSpPr>
        <p:spPr>
          <a:xfrm flipH="1">
            <a:off x="6753185" y="1251630"/>
            <a:ext cx="384256" cy="2922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2971800" y="6583679"/>
            <a:ext cx="3097306" cy="194945"/>
          </a:xfrm>
          <a:prstGeom prst="rect">
            <a:avLst/>
          </a:prstGeom>
        </p:spPr>
        <p:txBody>
          <a:bodyPr/>
          <a:lstStyle/>
          <a:p>
            <a:r>
              <a:rPr lang="en-US" sz="1400" dirty="0"/>
              <a:t>Not Subject to EAR or ITAR</a:t>
            </a:r>
          </a:p>
        </p:txBody>
      </p:sp>
    </p:spTree>
    <p:extLst>
      <p:ext uri="{BB962C8B-B14F-4D97-AF65-F5344CB8AC3E}">
        <p14:creationId xmlns:p14="http://schemas.microsoft.com/office/powerpoint/2010/main" val="14196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5898"/>
            <a:ext cx="8229600" cy="378565"/>
          </a:xfrm>
        </p:spPr>
        <p:txBody>
          <a:bodyPr/>
          <a:lstStyle/>
          <a:p>
            <a:r>
              <a:rPr lang="en-US" dirty="0" err="1"/>
              <a:t>Halon</a:t>
            </a:r>
            <a:r>
              <a:rPr lang="en-US" dirty="0"/>
              <a:t> 1301 and CF</a:t>
            </a:r>
            <a:r>
              <a:rPr lang="en-US" baseline="-25000" dirty="0"/>
              <a:t>3</a:t>
            </a:r>
            <a:r>
              <a:rPr lang="en-US" dirty="0"/>
              <a:t>I </a:t>
            </a:r>
            <a:r>
              <a:rPr lang="en-US" dirty="0" smtClean="0"/>
              <a:t>Delivery Mass Flow Rate</a:t>
            </a:r>
            <a:endParaRPr lang="en-US" dirty="0"/>
          </a:p>
        </p:txBody>
      </p:sp>
      <p:sp>
        <p:nvSpPr>
          <p:cNvPr id="3" name="Content Placeholder 2"/>
          <p:cNvSpPr>
            <a:spLocks noGrp="1"/>
          </p:cNvSpPr>
          <p:nvPr>
            <p:ph idx="1"/>
          </p:nvPr>
        </p:nvSpPr>
        <p:spPr>
          <a:xfrm>
            <a:off x="304800" y="1314545"/>
            <a:ext cx="5562600" cy="4271939"/>
          </a:xfrm>
        </p:spPr>
        <p:txBody>
          <a:bodyPr/>
          <a:lstStyle/>
          <a:p>
            <a:pPr marL="342900" indent="-342900">
              <a:spcBef>
                <a:spcPts val="0"/>
              </a:spcBef>
              <a:spcAft>
                <a:spcPts val="1200"/>
              </a:spcAft>
              <a:buFont typeface="Wingdings" panose="05000000000000000000" pitchFamily="2" charset="2"/>
              <a:buChar char="§"/>
            </a:pPr>
            <a:r>
              <a:rPr lang="en-US" sz="2200" b="0" dirty="0" smtClean="0"/>
              <a:t>Monitoring the delivery of suppression agent is essential to understanding the effectiveness of the agent</a:t>
            </a:r>
          </a:p>
          <a:p>
            <a:pPr marL="342900" indent="-342900">
              <a:spcBef>
                <a:spcPts val="0"/>
              </a:spcBef>
              <a:spcAft>
                <a:spcPts val="1200"/>
              </a:spcAft>
              <a:buFont typeface="Wingdings" panose="05000000000000000000" pitchFamily="2" charset="2"/>
              <a:buChar char="§"/>
            </a:pPr>
            <a:r>
              <a:rPr lang="en-US" sz="2200" b="0" dirty="0" smtClean="0"/>
              <a:t>Of particular importance is the ability to measure mass flow rate during low rate discharge</a:t>
            </a:r>
          </a:p>
          <a:p>
            <a:pPr marL="342900" indent="-342900">
              <a:spcBef>
                <a:spcPts val="0"/>
              </a:spcBef>
              <a:spcAft>
                <a:spcPts val="1200"/>
              </a:spcAft>
              <a:buFont typeface="Wingdings" panose="05000000000000000000" pitchFamily="2" charset="2"/>
              <a:buChar char="§"/>
            </a:pPr>
            <a:r>
              <a:rPr lang="en-US" sz="2200" b="0" dirty="0" smtClean="0"/>
              <a:t>Each vessel is suspended from a load cell which then is monitored during discharge and the signal converted to a mass flow rate parameter</a:t>
            </a:r>
          </a:p>
          <a:p>
            <a:pPr marL="342900" indent="-342900">
              <a:spcBef>
                <a:spcPts val="0"/>
              </a:spcBef>
              <a:spcAft>
                <a:spcPts val="1200"/>
              </a:spcAft>
              <a:buFont typeface="Wingdings" panose="05000000000000000000" pitchFamily="2" charset="2"/>
              <a:buChar char="§"/>
            </a:pPr>
            <a:r>
              <a:rPr lang="en-US" sz="2200" b="0" dirty="0" smtClean="0"/>
              <a:t>Mass flow can then be compared against percent concentration for the agent and of course the imposed 50 CFM air exchange rate</a:t>
            </a:r>
          </a:p>
          <a:p>
            <a:pPr marL="342900" indent="-342900">
              <a:spcBef>
                <a:spcPts val="0"/>
              </a:spcBef>
              <a:spcAft>
                <a:spcPts val="1200"/>
              </a:spcAft>
              <a:buFont typeface="Wingdings" panose="05000000000000000000" pitchFamily="2" charset="2"/>
              <a:buChar char="§"/>
            </a:pPr>
            <a:endParaRPr lang="en-US" sz="2200" b="0" dirty="0" smtClean="0"/>
          </a:p>
        </p:txBody>
      </p:sp>
      <p:sp>
        <p:nvSpPr>
          <p:cNvPr id="4" name="Slide Number Placeholder 3"/>
          <p:cNvSpPr>
            <a:spLocks noGrp="1"/>
          </p:cNvSpPr>
          <p:nvPr>
            <p:ph type="sldNum" sz="quarter" idx="11"/>
          </p:nvPr>
        </p:nvSpPr>
        <p:spPr/>
        <p:txBody>
          <a:bodyPr/>
          <a:lstStyle/>
          <a:p>
            <a:fld id="{D72BAC86-7CA1-47DD-8EAD-39EA91178256}" type="datetime1">
              <a:rPr lang="en-US" smtClean="0"/>
              <a:pPr/>
              <a:t>10/30/2019</a:t>
            </a:fld>
            <a:r>
              <a:rPr lang="en-US" smtClean="0"/>
              <a:t>t</a:t>
            </a:r>
            <a:r>
              <a:rPr lang="en-US" sz="800" smtClean="0"/>
              <a:t> </a:t>
            </a:r>
            <a:r>
              <a:rPr lang="en-US" sz="1000" smtClean="0"/>
              <a:t>| </a:t>
            </a:r>
            <a:fld id="{689318A1-174D-4DEE-8106-03A37B9BCF15}" type="slidenum">
              <a:rPr lang="en-US" sz="1000" smtClean="0"/>
              <a:pPr/>
              <a:t>12</a:t>
            </a:fld>
            <a:endParaRPr lang="en-US" sz="10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1746" b="25138"/>
          <a:stretch/>
        </p:blipFill>
        <p:spPr>
          <a:xfrm rot="5400000">
            <a:off x="5402193" y="2819637"/>
            <a:ext cx="5503694" cy="133478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5561843" y="2324606"/>
            <a:ext cx="2766940" cy="1556404"/>
          </a:xfrm>
          <a:prstGeom prst="rect">
            <a:avLst/>
          </a:prstGeom>
        </p:spPr>
      </p:pic>
      <p:sp>
        <p:nvSpPr>
          <p:cNvPr id="5" name="Footer Placeholder 4"/>
          <p:cNvSpPr>
            <a:spLocks noGrp="1"/>
          </p:cNvSpPr>
          <p:nvPr>
            <p:ph type="ftr" sz="quarter" idx="4294967295"/>
          </p:nvPr>
        </p:nvSpPr>
        <p:spPr>
          <a:xfrm>
            <a:off x="2971799" y="6532563"/>
            <a:ext cx="3195311" cy="224853"/>
          </a:xfrm>
          <a:prstGeom prst="rect">
            <a:avLst/>
          </a:prstGeom>
        </p:spPr>
        <p:txBody>
          <a:bodyPr/>
          <a:lstStyle/>
          <a:p>
            <a:r>
              <a:rPr lang="en-US" sz="1400" dirty="0"/>
              <a:t>Not Subject to EAR or ITAR</a:t>
            </a:r>
          </a:p>
        </p:txBody>
      </p:sp>
    </p:spTree>
    <p:extLst>
      <p:ext uri="{BB962C8B-B14F-4D97-AF65-F5344CB8AC3E}">
        <p14:creationId xmlns:p14="http://schemas.microsoft.com/office/powerpoint/2010/main" val="296647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00303"/>
            <a:ext cx="8229600" cy="378565"/>
          </a:xfrm>
        </p:spPr>
        <p:txBody>
          <a:bodyPr/>
          <a:lstStyle/>
          <a:p>
            <a:r>
              <a:rPr lang="en-US" dirty="0" err="1" smtClean="0"/>
              <a:t>Halon</a:t>
            </a:r>
            <a:r>
              <a:rPr lang="en-US" dirty="0" smtClean="0"/>
              <a:t> 1301 and CF</a:t>
            </a:r>
            <a:r>
              <a:rPr lang="en-US" baseline="-25000" dirty="0" smtClean="0"/>
              <a:t>3</a:t>
            </a:r>
            <a:r>
              <a:rPr lang="en-US" dirty="0" smtClean="0"/>
              <a:t>I Delivery Nozzles</a:t>
            </a:r>
            <a:endParaRPr lang="en-US" dirty="0"/>
          </a:p>
        </p:txBody>
      </p:sp>
      <p:sp>
        <p:nvSpPr>
          <p:cNvPr id="3" name="Content Placeholder 2"/>
          <p:cNvSpPr>
            <a:spLocks noGrp="1"/>
          </p:cNvSpPr>
          <p:nvPr>
            <p:ph idx="1"/>
          </p:nvPr>
        </p:nvSpPr>
        <p:spPr>
          <a:xfrm>
            <a:off x="346074" y="3187228"/>
            <a:ext cx="3616327" cy="3225498"/>
          </a:xfrm>
        </p:spPr>
        <p:txBody>
          <a:bodyPr/>
          <a:lstStyle/>
          <a:p>
            <a:pPr marL="342900" indent="-342900">
              <a:spcBef>
                <a:spcPts val="0"/>
              </a:spcBef>
              <a:spcAft>
                <a:spcPts val="600"/>
              </a:spcAft>
              <a:buFont typeface="Wingdings" panose="05000000000000000000" pitchFamily="2" charset="2"/>
              <a:buChar char="§"/>
            </a:pPr>
            <a:r>
              <a:rPr lang="en-US" sz="2200" b="0" dirty="0" err="1" smtClean="0"/>
              <a:t>Halon</a:t>
            </a:r>
            <a:r>
              <a:rPr lang="en-US" sz="2200" b="0" dirty="0" smtClean="0"/>
              <a:t> 1301 and CF</a:t>
            </a:r>
            <a:r>
              <a:rPr lang="en-US" sz="2200" b="0" baseline="-25000" dirty="0" smtClean="0"/>
              <a:t>3</a:t>
            </a:r>
            <a:r>
              <a:rPr lang="en-US" sz="2200" b="0" dirty="0" smtClean="0"/>
              <a:t>I distribution is provided by four nozzles fitted into flow pans on the ceiling of the chamber</a:t>
            </a:r>
          </a:p>
          <a:p>
            <a:pPr marL="342900" indent="-342900">
              <a:buFont typeface="Wingdings" panose="05000000000000000000" pitchFamily="2" charset="2"/>
              <a:buChar char="§"/>
            </a:pPr>
            <a:r>
              <a:rPr lang="en-US" sz="2200" b="0" dirty="0" smtClean="0"/>
              <a:t>Optimization of back-pressure, orifice size and impingement geometry ensures proper vaporization</a:t>
            </a:r>
            <a:endParaRPr lang="en-US" sz="2200" b="0" dirty="0"/>
          </a:p>
        </p:txBody>
      </p:sp>
      <p:sp>
        <p:nvSpPr>
          <p:cNvPr id="4" name="Slide Number Placeholder 3"/>
          <p:cNvSpPr>
            <a:spLocks noGrp="1"/>
          </p:cNvSpPr>
          <p:nvPr>
            <p:ph type="sldNum" sz="quarter" idx="11"/>
          </p:nvPr>
        </p:nvSpPr>
        <p:spPr/>
        <p:txBody>
          <a:bodyPr/>
          <a:lstStyle/>
          <a:p>
            <a:fld id="{D72BAC86-7CA1-47DD-8EAD-39EA91178256}" type="datetime1">
              <a:rPr lang="en-US" smtClean="0"/>
              <a:pPr/>
              <a:t>10/30/2019</a:t>
            </a:fld>
            <a:r>
              <a:rPr lang="en-US" smtClean="0"/>
              <a:t>t</a:t>
            </a:r>
            <a:r>
              <a:rPr lang="en-US" sz="800" smtClean="0"/>
              <a:t> </a:t>
            </a:r>
            <a:r>
              <a:rPr lang="en-US" sz="1000" smtClean="0"/>
              <a:t>| </a:t>
            </a:r>
            <a:fld id="{689318A1-174D-4DEE-8106-03A37B9BCF15}" type="slidenum">
              <a:rPr lang="en-US" sz="1000" smtClean="0"/>
              <a:pPr/>
              <a:t>13</a:t>
            </a:fld>
            <a:endParaRPr lang="en-US" sz="1000" dirty="0"/>
          </a:p>
        </p:txBody>
      </p:sp>
      <p:pic>
        <p:nvPicPr>
          <p:cNvPr id="7" name="Picture 6"/>
          <p:cNvPicPr>
            <a:picLocks noChangeAspect="1"/>
          </p:cNvPicPr>
          <p:nvPr/>
        </p:nvPicPr>
        <p:blipFill>
          <a:blip r:embed="rId3"/>
          <a:stretch>
            <a:fillRect/>
          </a:stretch>
        </p:blipFill>
        <p:spPr>
          <a:xfrm>
            <a:off x="4300627" y="3067393"/>
            <a:ext cx="4617771" cy="3465169"/>
          </a:xfrm>
          <a:prstGeom prst="rect">
            <a:avLst/>
          </a:prstGeom>
        </p:spPr>
      </p:pic>
      <p:pic>
        <p:nvPicPr>
          <p:cNvPr id="5" name="Picture 4"/>
          <p:cNvPicPr>
            <a:picLocks noChangeAspect="1"/>
          </p:cNvPicPr>
          <p:nvPr/>
        </p:nvPicPr>
        <p:blipFill>
          <a:blip r:embed="rId4"/>
          <a:stretch>
            <a:fillRect/>
          </a:stretch>
        </p:blipFill>
        <p:spPr>
          <a:xfrm>
            <a:off x="503987" y="963480"/>
            <a:ext cx="6105525" cy="2019300"/>
          </a:xfrm>
          <a:prstGeom prst="rect">
            <a:avLst/>
          </a:prstGeom>
        </p:spPr>
      </p:pic>
      <p:sp>
        <p:nvSpPr>
          <p:cNvPr id="6" name="Footer Placeholder 5"/>
          <p:cNvSpPr>
            <a:spLocks noGrp="1"/>
          </p:cNvSpPr>
          <p:nvPr>
            <p:ph type="ftr" sz="quarter" idx="4294967295"/>
          </p:nvPr>
        </p:nvSpPr>
        <p:spPr>
          <a:xfrm>
            <a:off x="2971800" y="6583679"/>
            <a:ext cx="3231776" cy="194945"/>
          </a:xfrm>
          <a:prstGeom prst="rect">
            <a:avLst/>
          </a:prstGeom>
        </p:spPr>
        <p:txBody>
          <a:bodyPr/>
          <a:lstStyle/>
          <a:p>
            <a:r>
              <a:rPr lang="en-US" sz="1400" dirty="0"/>
              <a:t>Not Subject to EAR or ITAR</a:t>
            </a:r>
          </a:p>
        </p:txBody>
      </p:sp>
    </p:spTree>
    <p:extLst>
      <p:ext uri="{BB962C8B-B14F-4D97-AF65-F5344CB8AC3E}">
        <p14:creationId xmlns:p14="http://schemas.microsoft.com/office/powerpoint/2010/main" val="298258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4" y="407254"/>
            <a:ext cx="8229600" cy="378565"/>
          </a:xfrm>
        </p:spPr>
        <p:txBody>
          <a:bodyPr/>
          <a:lstStyle/>
          <a:p>
            <a:r>
              <a:rPr lang="en-US" dirty="0" smtClean="0"/>
              <a:t>Sensor Coverage for MPS the Chamber</a:t>
            </a:r>
            <a:endParaRPr lang="en-US" dirty="0"/>
          </a:p>
        </p:txBody>
      </p:sp>
      <p:sp>
        <p:nvSpPr>
          <p:cNvPr id="3" name="Content Placeholder 2"/>
          <p:cNvSpPr>
            <a:spLocks noGrp="1"/>
          </p:cNvSpPr>
          <p:nvPr>
            <p:ph idx="1"/>
          </p:nvPr>
        </p:nvSpPr>
        <p:spPr>
          <a:xfrm>
            <a:off x="341709" y="917144"/>
            <a:ext cx="6201569" cy="5516895"/>
          </a:xfrm>
        </p:spPr>
        <p:txBody>
          <a:bodyPr/>
          <a:lstStyle/>
          <a:p>
            <a:pPr marL="342900" indent="-342900">
              <a:spcBef>
                <a:spcPts val="0"/>
              </a:spcBef>
              <a:spcAft>
                <a:spcPts val="900"/>
              </a:spcAft>
              <a:buFont typeface="Wingdings" panose="05000000000000000000" pitchFamily="2" charset="2"/>
              <a:buChar char="§"/>
            </a:pPr>
            <a:r>
              <a:rPr lang="en-US" b="0" dirty="0" smtClean="0"/>
              <a:t>35 Thermocouples are distributed across the ceiling and walls of the MPS chamber</a:t>
            </a:r>
          </a:p>
          <a:p>
            <a:pPr marL="342900" indent="-342900">
              <a:spcBef>
                <a:spcPts val="0"/>
              </a:spcBef>
              <a:spcAft>
                <a:spcPts val="900"/>
              </a:spcAft>
              <a:buFont typeface="Wingdings" panose="05000000000000000000" pitchFamily="2" charset="2"/>
              <a:buChar char="§"/>
            </a:pPr>
            <a:r>
              <a:rPr lang="en-US" b="0" dirty="0" smtClean="0"/>
              <a:t>All thermocouple and pressure sensor signal cables are shielded and isolated in separate wiring trays</a:t>
            </a:r>
          </a:p>
          <a:p>
            <a:pPr marL="342900" indent="-342900">
              <a:spcBef>
                <a:spcPts val="0"/>
              </a:spcBef>
              <a:spcAft>
                <a:spcPts val="900"/>
              </a:spcAft>
              <a:buFont typeface="Wingdings" panose="05000000000000000000" pitchFamily="2" charset="2"/>
              <a:buChar char="§"/>
            </a:pPr>
            <a:r>
              <a:rPr lang="en-US" b="0" dirty="0" smtClean="0"/>
              <a:t>All valve control and other power cables are in a second set of wiring trays</a:t>
            </a:r>
          </a:p>
          <a:p>
            <a:pPr marL="342900" indent="-342900">
              <a:spcBef>
                <a:spcPts val="0"/>
              </a:spcBef>
              <a:spcAft>
                <a:spcPts val="900"/>
              </a:spcAft>
              <a:buFont typeface="Wingdings" panose="05000000000000000000" pitchFamily="2" charset="2"/>
              <a:buChar char="§"/>
            </a:pPr>
            <a:r>
              <a:rPr lang="en-US" b="0" dirty="0" smtClean="0"/>
              <a:t>All ancillary equipment is protected by thermocouple monitors</a:t>
            </a:r>
          </a:p>
          <a:p>
            <a:pPr marL="342900" indent="-342900">
              <a:spcBef>
                <a:spcPts val="0"/>
              </a:spcBef>
              <a:spcAft>
                <a:spcPts val="900"/>
              </a:spcAft>
              <a:buFont typeface="Wingdings" panose="05000000000000000000" pitchFamily="2" charset="2"/>
              <a:buChar char="§"/>
            </a:pPr>
            <a:r>
              <a:rPr lang="en-US" b="0" dirty="0" smtClean="0"/>
              <a:t>All chamber operations are monitored by both IR and standard optical 30 frame per second cameras</a:t>
            </a:r>
          </a:p>
          <a:p>
            <a:pPr marL="342900" indent="-342900">
              <a:spcBef>
                <a:spcPts val="0"/>
              </a:spcBef>
              <a:spcAft>
                <a:spcPts val="900"/>
              </a:spcAft>
              <a:buFont typeface="Wingdings" panose="05000000000000000000" pitchFamily="2" charset="2"/>
              <a:buChar char="§"/>
            </a:pPr>
            <a:r>
              <a:rPr lang="en-US" b="0" dirty="0" smtClean="0"/>
              <a:t>All high speed operations are monitored at 240 frames per second e.g., during aerosol can simulation testing</a:t>
            </a:r>
          </a:p>
          <a:p>
            <a:pPr marL="342900" indent="-342900">
              <a:spcBef>
                <a:spcPts val="0"/>
              </a:spcBef>
              <a:spcAft>
                <a:spcPts val="900"/>
              </a:spcAft>
              <a:buFont typeface="Wingdings" panose="05000000000000000000" pitchFamily="2" charset="2"/>
              <a:buChar char="§"/>
            </a:pPr>
            <a:r>
              <a:rPr lang="en-US" b="0" dirty="0" smtClean="0"/>
              <a:t>All pressure sensors are monitored at 3000 Hz in cases where high frequency pressure waves are a potential outcome</a:t>
            </a:r>
          </a:p>
          <a:p>
            <a:pPr marL="342900" indent="-342900">
              <a:spcBef>
                <a:spcPts val="0"/>
              </a:spcBef>
              <a:spcAft>
                <a:spcPts val="600"/>
              </a:spcAft>
              <a:buFont typeface="Wingdings" panose="05000000000000000000" pitchFamily="2" charset="2"/>
              <a:buChar char="§"/>
            </a:pPr>
            <a:endParaRPr lang="en-US" b="0" dirty="0"/>
          </a:p>
        </p:txBody>
      </p:sp>
      <p:sp>
        <p:nvSpPr>
          <p:cNvPr id="4" name="Slide Number Placeholder 3"/>
          <p:cNvSpPr>
            <a:spLocks noGrp="1"/>
          </p:cNvSpPr>
          <p:nvPr>
            <p:ph type="sldNum" sz="quarter" idx="11"/>
          </p:nvPr>
        </p:nvSpPr>
        <p:spPr/>
        <p:txBody>
          <a:bodyPr/>
          <a:lstStyle/>
          <a:p>
            <a:fld id="{D72BAC86-7CA1-47DD-8EAD-39EA91178256}" type="datetime1">
              <a:rPr lang="en-US" smtClean="0"/>
              <a:pPr/>
              <a:t>10/30/2019</a:t>
            </a:fld>
            <a:r>
              <a:rPr lang="en-US" smtClean="0"/>
              <a:t>t</a:t>
            </a:r>
            <a:r>
              <a:rPr lang="en-US" sz="800" smtClean="0"/>
              <a:t> </a:t>
            </a:r>
            <a:r>
              <a:rPr lang="en-US" sz="1000" smtClean="0"/>
              <a:t>| </a:t>
            </a:r>
            <a:fld id="{689318A1-174D-4DEE-8106-03A37B9BCF15}" type="slidenum">
              <a:rPr lang="en-US" sz="1000" smtClean="0"/>
              <a:pPr/>
              <a:t>14</a:t>
            </a:fld>
            <a:endParaRPr lang="en-US" sz="1000" dirty="0"/>
          </a:p>
        </p:txBody>
      </p:sp>
      <p:pic>
        <p:nvPicPr>
          <p:cNvPr id="7" name="Picture 6"/>
          <p:cNvPicPr>
            <a:picLocks noChangeAspect="1"/>
          </p:cNvPicPr>
          <p:nvPr/>
        </p:nvPicPr>
        <p:blipFill>
          <a:blip r:embed="rId2"/>
          <a:stretch>
            <a:fillRect/>
          </a:stretch>
        </p:blipFill>
        <p:spPr>
          <a:xfrm>
            <a:off x="6534150" y="593517"/>
            <a:ext cx="2605088" cy="6062077"/>
          </a:xfrm>
          <a:prstGeom prst="rect">
            <a:avLst/>
          </a:prstGeom>
        </p:spPr>
      </p:pic>
      <p:sp>
        <p:nvSpPr>
          <p:cNvPr id="5" name="Footer Placeholder 4"/>
          <p:cNvSpPr>
            <a:spLocks noGrp="1"/>
          </p:cNvSpPr>
          <p:nvPr>
            <p:ph type="ftr" sz="quarter" idx="4294967295"/>
          </p:nvPr>
        </p:nvSpPr>
        <p:spPr>
          <a:xfrm>
            <a:off x="2971800" y="6565364"/>
            <a:ext cx="3079376" cy="192052"/>
          </a:xfrm>
          <a:prstGeom prst="rect">
            <a:avLst/>
          </a:prstGeom>
        </p:spPr>
        <p:txBody>
          <a:bodyPr/>
          <a:lstStyle/>
          <a:p>
            <a:r>
              <a:rPr lang="en-US" sz="1400" dirty="0"/>
              <a:t>Not Subject to EAR or ITAR</a:t>
            </a:r>
          </a:p>
        </p:txBody>
      </p:sp>
    </p:spTree>
    <p:extLst>
      <p:ext uri="{BB962C8B-B14F-4D97-AF65-F5344CB8AC3E}">
        <p14:creationId xmlns:p14="http://schemas.microsoft.com/office/powerpoint/2010/main" val="18969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56617"/>
            <a:ext cx="8229600" cy="378565"/>
          </a:xfrm>
        </p:spPr>
        <p:txBody>
          <a:bodyPr/>
          <a:lstStyle/>
          <a:p>
            <a:r>
              <a:rPr lang="en-US" dirty="0" smtClean="0"/>
              <a:t>Aerosol Can Burst Simulator Design</a:t>
            </a:r>
            <a:endParaRPr lang="en-US" dirty="0"/>
          </a:p>
        </p:txBody>
      </p:sp>
      <p:sp>
        <p:nvSpPr>
          <p:cNvPr id="4" name="Slide Number Placeholder 3"/>
          <p:cNvSpPr>
            <a:spLocks noGrp="1"/>
          </p:cNvSpPr>
          <p:nvPr>
            <p:ph type="sldNum" sz="quarter" idx="11"/>
          </p:nvPr>
        </p:nvSpPr>
        <p:spPr/>
        <p:txBody>
          <a:bodyPr/>
          <a:lstStyle/>
          <a:p>
            <a:fld id="{D72BAC86-7CA1-47DD-8EAD-39EA91178256}" type="datetime1">
              <a:rPr lang="en-US" smtClean="0"/>
              <a:pPr/>
              <a:t>10/30/2019</a:t>
            </a:fld>
            <a:r>
              <a:rPr lang="en-US" sz="1000" dirty="0" smtClean="0"/>
              <a:t>| </a:t>
            </a:r>
            <a:fld id="{689318A1-174D-4DEE-8106-03A37B9BCF15}" type="slidenum">
              <a:rPr lang="en-US" sz="1000" smtClean="0"/>
              <a:pPr/>
              <a:t>15</a:t>
            </a:fld>
            <a:endParaRPr lang="en-US" sz="1000"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9736" t="26714" r="9211" b="38985"/>
          <a:stretch/>
        </p:blipFill>
        <p:spPr>
          <a:xfrm rot="5400000">
            <a:off x="4940703" y="2772654"/>
            <a:ext cx="5426856" cy="1722437"/>
          </a:xfrm>
          <a:prstGeom prst="rect">
            <a:avLst/>
          </a:prstGeom>
        </p:spPr>
      </p:pic>
      <p:pic>
        <p:nvPicPr>
          <p:cNvPr id="8" name="Picture 7"/>
          <p:cNvPicPr>
            <a:picLocks noChangeAspect="1"/>
          </p:cNvPicPr>
          <p:nvPr/>
        </p:nvPicPr>
        <p:blipFill rotWithShape="1">
          <a:blip r:embed="rId4"/>
          <a:srcRect r="2084"/>
          <a:stretch/>
        </p:blipFill>
        <p:spPr>
          <a:xfrm>
            <a:off x="660399" y="897816"/>
            <a:ext cx="5969001" cy="5695950"/>
          </a:xfrm>
          <a:prstGeom prst="rect">
            <a:avLst/>
          </a:prstGeom>
        </p:spPr>
      </p:pic>
      <p:sp>
        <p:nvSpPr>
          <p:cNvPr id="3" name="Footer Placeholder 2"/>
          <p:cNvSpPr>
            <a:spLocks noGrp="1"/>
          </p:cNvSpPr>
          <p:nvPr>
            <p:ph type="ftr" sz="quarter" idx="4294967295"/>
          </p:nvPr>
        </p:nvSpPr>
        <p:spPr>
          <a:xfrm>
            <a:off x="2971800" y="6583680"/>
            <a:ext cx="3070412" cy="274320"/>
          </a:xfrm>
          <a:prstGeom prst="rect">
            <a:avLst/>
          </a:prstGeom>
        </p:spPr>
        <p:txBody>
          <a:bodyPr/>
          <a:lstStyle/>
          <a:p>
            <a:r>
              <a:rPr lang="en-US" sz="1400" dirty="0" smtClean="0"/>
              <a:t>Not </a:t>
            </a:r>
            <a:r>
              <a:rPr lang="en-US" sz="1400" dirty="0"/>
              <a:t>Subject</a:t>
            </a:r>
            <a:r>
              <a:rPr lang="en-US" sz="1400" dirty="0" smtClean="0"/>
              <a:t> to EAR or ITAR</a:t>
            </a:r>
            <a:endParaRPr lang="en-US" sz="1400" dirty="0"/>
          </a:p>
        </p:txBody>
      </p:sp>
    </p:spTree>
    <p:extLst>
      <p:ext uri="{BB962C8B-B14F-4D97-AF65-F5344CB8AC3E}">
        <p14:creationId xmlns:p14="http://schemas.microsoft.com/office/powerpoint/2010/main" val="22943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10" y="517534"/>
            <a:ext cx="8656638" cy="444180"/>
          </a:xfrm>
        </p:spPr>
        <p:txBody>
          <a:bodyPr/>
          <a:lstStyle/>
          <a:p>
            <a:r>
              <a:rPr lang="en-US" dirty="0" smtClean="0"/>
              <a:t>MPS Cell – Permanent Gas Analysis Equipment</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8399" t="11933" r="50249" b="8476"/>
          <a:stretch/>
        </p:blipFill>
        <p:spPr>
          <a:xfrm rot="5400000">
            <a:off x="7061045" y="225463"/>
            <a:ext cx="840300" cy="2863945"/>
          </a:xfrm>
          <a:prstGeom prst="rect">
            <a:avLst/>
          </a:prstGeom>
        </p:spPr>
      </p:pic>
      <p:pic>
        <p:nvPicPr>
          <p:cNvPr id="8" name="Picture 7"/>
          <p:cNvPicPr>
            <a:picLocks noChangeAspect="1"/>
          </p:cNvPicPr>
          <p:nvPr/>
        </p:nvPicPr>
        <p:blipFill rotWithShape="1">
          <a:blip r:embed="rId3"/>
          <a:srcRect l="8993" t="21934" r="6485" b="13186"/>
          <a:stretch/>
        </p:blipFill>
        <p:spPr>
          <a:xfrm>
            <a:off x="5823329" y="4511366"/>
            <a:ext cx="3016533" cy="1760290"/>
          </a:xfrm>
          <a:prstGeom prst="rect">
            <a:avLst/>
          </a:prstGeom>
        </p:spPr>
      </p:pic>
      <p:sp>
        <p:nvSpPr>
          <p:cNvPr id="10" name="TextBox 9"/>
          <p:cNvSpPr txBox="1"/>
          <p:nvPr/>
        </p:nvSpPr>
        <p:spPr>
          <a:xfrm>
            <a:off x="5548563" y="4547543"/>
            <a:ext cx="3505585" cy="369332"/>
          </a:xfrm>
          <a:prstGeom prst="rect">
            <a:avLst/>
          </a:prstGeom>
          <a:noFill/>
        </p:spPr>
        <p:txBody>
          <a:bodyPr wrap="square" rtlCol="0">
            <a:spAutoFit/>
          </a:bodyPr>
          <a:lstStyle/>
          <a:p>
            <a:pPr algn="ctr"/>
            <a:r>
              <a:rPr lang="en-US" dirty="0" smtClean="0">
                <a:solidFill>
                  <a:schemeClr val="bg1"/>
                </a:solidFill>
              </a:rPr>
              <a:t>Calibration Gas Mixing </a:t>
            </a:r>
            <a:endParaRPr lang="en-US" dirty="0">
              <a:solidFill>
                <a:schemeClr val="bg1"/>
              </a:solidFill>
            </a:endParaRPr>
          </a:p>
        </p:txBody>
      </p:sp>
      <p:sp>
        <p:nvSpPr>
          <p:cNvPr id="11" name="TextBox 10"/>
          <p:cNvSpPr txBox="1"/>
          <p:nvPr/>
        </p:nvSpPr>
        <p:spPr>
          <a:xfrm>
            <a:off x="1596332" y="2940657"/>
            <a:ext cx="2896448" cy="923330"/>
          </a:xfrm>
          <a:prstGeom prst="rect">
            <a:avLst/>
          </a:prstGeom>
          <a:noFill/>
        </p:spPr>
        <p:txBody>
          <a:bodyPr wrap="square" rtlCol="0">
            <a:spAutoFit/>
          </a:bodyPr>
          <a:lstStyle/>
          <a:p>
            <a:pPr algn="ctr"/>
            <a:r>
              <a:rPr lang="en-US" dirty="0" smtClean="0"/>
              <a:t>Filtration system meticulously replicated per FAA design</a:t>
            </a:r>
            <a:endParaRPr lang="en-US" dirty="0"/>
          </a:p>
        </p:txBody>
      </p:sp>
      <p:sp>
        <p:nvSpPr>
          <p:cNvPr id="12" name="TextBox 11"/>
          <p:cNvSpPr txBox="1"/>
          <p:nvPr/>
        </p:nvSpPr>
        <p:spPr>
          <a:xfrm>
            <a:off x="5874551" y="2058236"/>
            <a:ext cx="3275783" cy="646331"/>
          </a:xfrm>
          <a:prstGeom prst="rect">
            <a:avLst/>
          </a:prstGeom>
          <a:noFill/>
        </p:spPr>
        <p:txBody>
          <a:bodyPr wrap="square" rtlCol="0">
            <a:spAutoFit/>
          </a:bodyPr>
          <a:lstStyle/>
          <a:p>
            <a:pPr algn="ctr"/>
            <a:r>
              <a:rPr lang="en-US" dirty="0" smtClean="0"/>
              <a:t>Emerson CF</a:t>
            </a:r>
            <a:r>
              <a:rPr lang="en-US" baseline="-25000" dirty="0" smtClean="0"/>
              <a:t>3</a:t>
            </a:r>
            <a:r>
              <a:rPr lang="en-US" dirty="0" smtClean="0"/>
              <a:t>, CO</a:t>
            </a:r>
            <a:r>
              <a:rPr lang="en-US" baseline="-25000" dirty="0" smtClean="0"/>
              <a:t>2</a:t>
            </a:r>
            <a:r>
              <a:rPr lang="en-US" dirty="0" smtClean="0"/>
              <a:t>, CO, and O</a:t>
            </a:r>
            <a:r>
              <a:rPr lang="en-US" baseline="-25000" dirty="0" smtClean="0"/>
              <a:t>2 </a:t>
            </a:r>
            <a:r>
              <a:rPr lang="en-US" dirty="0"/>
              <a:t>Sensing</a:t>
            </a:r>
            <a:r>
              <a:rPr lang="en-US" baseline="-25000" dirty="0" smtClean="0"/>
              <a:t> </a:t>
            </a:r>
            <a:r>
              <a:rPr lang="en-US" dirty="0" smtClean="0"/>
              <a:t> </a:t>
            </a:r>
            <a:endParaRPr lang="en-US" dirty="0"/>
          </a:p>
        </p:txBody>
      </p:sp>
      <p:pic>
        <p:nvPicPr>
          <p:cNvPr id="13" name="Picture 12"/>
          <p:cNvPicPr>
            <a:picLocks noChangeAspect="1"/>
          </p:cNvPicPr>
          <p:nvPr/>
        </p:nvPicPr>
        <p:blipFill rotWithShape="1">
          <a:blip r:embed="rId4"/>
          <a:srcRect l="63333" t="27641" r="14583" b="12499"/>
          <a:stretch/>
        </p:blipFill>
        <p:spPr>
          <a:xfrm>
            <a:off x="4579058" y="1231089"/>
            <a:ext cx="1383886" cy="2761246"/>
          </a:xfrm>
          <a:prstGeom prst="rect">
            <a:avLst/>
          </a:prstGeom>
        </p:spPr>
      </p:pic>
      <p:sp>
        <p:nvSpPr>
          <p:cNvPr id="14" name="TextBox 13"/>
          <p:cNvSpPr txBox="1"/>
          <p:nvPr/>
        </p:nvSpPr>
        <p:spPr>
          <a:xfrm>
            <a:off x="3957973" y="3970950"/>
            <a:ext cx="2896448" cy="369332"/>
          </a:xfrm>
          <a:prstGeom prst="rect">
            <a:avLst/>
          </a:prstGeom>
          <a:noFill/>
        </p:spPr>
        <p:txBody>
          <a:bodyPr wrap="square" rtlCol="0">
            <a:spAutoFit/>
          </a:bodyPr>
          <a:lstStyle/>
          <a:p>
            <a:pPr algn="ctr"/>
            <a:r>
              <a:rPr lang="en-US" dirty="0" smtClean="0"/>
              <a:t>Sample Conditioning</a:t>
            </a:r>
            <a:endParaRPr lang="en-US" dirty="0"/>
          </a:p>
        </p:txBody>
      </p:sp>
      <p:pic>
        <p:nvPicPr>
          <p:cNvPr id="3" name="Picture 2"/>
          <p:cNvPicPr>
            <a:picLocks noChangeAspect="1"/>
          </p:cNvPicPr>
          <p:nvPr/>
        </p:nvPicPr>
        <p:blipFill>
          <a:blip r:embed="rId5"/>
          <a:stretch>
            <a:fillRect/>
          </a:stretch>
        </p:blipFill>
        <p:spPr>
          <a:xfrm>
            <a:off x="1479726" y="1246878"/>
            <a:ext cx="3013054" cy="1693779"/>
          </a:xfrm>
          <a:prstGeom prst="rect">
            <a:avLst/>
          </a:prstGeom>
        </p:spPr>
      </p:pic>
      <p:sp>
        <p:nvSpPr>
          <p:cNvPr id="7" name="Rectangle 6"/>
          <p:cNvSpPr/>
          <p:nvPr/>
        </p:nvSpPr>
        <p:spPr bwMode="auto">
          <a:xfrm>
            <a:off x="501424" y="5517179"/>
            <a:ext cx="4845454" cy="754477"/>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Calibration Gas</a:t>
            </a:r>
            <a:r>
              <a:rPr kumimoji="0" lang="en-US" sz="2400" b="0" i="0" u="none" strike="noStrike" cap="none" normalizeH="0" dirty="0" smtClean="0">
                <a:ln>
                  <a:noFill/>
                </a:ln>
                <a:solidFill>
                  <a:schemeClr val="bg1"/>
                </a:solidFill>
                <a:effectLst/>
                <a:latin typeface="Arial" charset="0"/>
              </a:rPr>
              <a:t> Tank Array</a:t>
            </a:r>
            <a:endParaRPr kumimoji="0" lang="en-US" sz="2400" b="0" i="0" u="none" strike="noStrike" cap="none" normalizeH="0" baseline="0" dirty="0" smtClean="0">
              <a:ln>
                <a:noFill/>
              </a:ln>
              <a:solidFill>
                <a:schemeClr val="bg1"/>
              </a:solidFill>
              <a:effectLst/>
              <a:latin typeface="Arial" charset="0"/>
            </a:endParaRPr>
          </a:p>
        </p:txBody>
      </p:sp>
      <p:sp>
        <p:nvSpPr>
          <p:cNvPr id="16" name="Right Arrow 15"/>
          <p:cNvSpPr/>
          <p:nvPr/>
        </p:nvSpPr>
        <p:spPr bwMode="auto">
          <a:xfrm>
            <a:off x="5346878" y="5595382"/>
            <a:ext cx="476451" cy="474333"/>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ight Arrow 16"/>
          <p:cNvSpPr/>
          <p:nvPr/>
        </p:nvSpPr>
        <p:spPr bwMode="auto">
          <a:xfrm rot="16200000">
            <a:off x="6371879" y="3370799"/>
            <a:ext cx="1806798" cy="474333"/>
          </a:xfrm>
          <a:prstGeom prst="rightArrow">
            <a:avLst>
              <a:gd name="adj1" fmla="val 46025"/>
              <a:gd name="adj2" fmla="val 48012"/>
            </a:avLst>
          </a:prstGeo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8" name="Picture 17"/>
          <p:cNvPicPr>
            <a:picLocks noChangeAspect="1"/>
          </p:cNvPicPr>
          <p:nvPr/>
        </p:nvPicPr>
        <p:blipFill>
          <a:blip r:embed="rId6"/>
          <a:stretch>
            <a:fillRect/>
          </a:stretch>
        </p:blipFill>
        <p:spPr>
          <a:xfrm>
            <a:off x="30055" y="3540554"/>
            <a:ext cx="2290029" cy="1757934"/>
          </a:xfrm>
          <a:prstGeom prst="rect">
            <a:avLst/>
          </a:prstGeom>
        </p:spPr>
      </p:pic>
      <p:sp>
        <p:nvSpPr>
          <p:cNvPr id="21" name="Bent Arrow 20"/>
          <p:cNvSpPr/>
          <p:nvPr/>
        </p:nvSpPr>
        <p:spPr bwMode="auto">
          <a:xfrm>
            <a:off x="543203" y="2077586"/>
            <a:ext cx="936523" cy="1674673"/>
          </a:xfrm>
          <a:prstGeom prst="bentArrow">
            <a:avLst>
              <a:gd name="adj1" fmla="val 21980"/>
              <a:gd name="adj2" fmla="val 25000"/>
              <a:gd name="adj3" fmla="val 25000"/>
              <a:gd name="adj4" fmla="val 43750"/>
            </a:avLst>
          </a:prstGeo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Bent Arrow 21"/>
          <p:cNvSpPr/>
          <p:nvPr/>
        </p:nvSpPr>
        <p:spPr bwMode="auto">
          <a:xfrm rot="16200000" flipV="1">
            <a:off x="5936566" y="2490231"/>
            <a:ext cx="805501" cy="752745"/>
          </a:xfrm>
          <a:prstGeom prst="bentArrow">
            <a:avLst/>
          </a:prstGeo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1348311" y="4696412"/>
            <a:ext cx="2896448" cy="369332"/>
          </a:xfrm>
          <a:prstGeom prst="rect">
            <a:avLst/>
          </a:prstGeom>
          <a:noFill/>
        </p:spPr>
        <p:txBody>
          <a:bodyPr wrap="square" rtlCol="0">
            <a:spAutoFit/>
          </a:bodyPr>
          <a:lstStyle/>
          <a:p>
            <a:pPr algn="ctr"/>
            <a:r>
              <a:rPr lang="en-US" dirty="0" smtClean="0"/>
              <a:t>MPS Test Fixture</a:t>
            </a:r>
            <a:endParaRPr lang="en-US" dirty="0"/>
          </a:p>
        </p:txBody>
      </p:sp>
      <p:sp>
        <p:nvSpPr>
          <p:cNvPr id="4" name="Footer Placeholder 3"/>
          <p:cNvSpPr>
            <a:spLocks noGrp="1"/>
          </p:cNvSpPr>
          <p:nvPr>
            <p:ph type="ftr" sz="quarter" idx="4294967295"/>
          </p:nvPr>
        </p:nvSpPr>
        <p:spPr>
          <a:xfrm>
            <a:off x="2971799" y="6532563"/>
            <a:ext cx="3267635" cy="224853"/>
          </a:xfrm>
          <a:prstGeom prst="rect">
            <a:avLst/>
          </a:prstGeom>
        </p:spPr>
        <p:txBody>
          <a:bodyPr/>
          <a:lstStyle/>
          <a:p>
            <a:r>
              <a:rPr lang="en-US" dirty="0" smtClean="0"/>
              <a:t>Not Subject to EAR or ITAR</a:t>
            </a:r>
            <a:endParaRPr lang="en-US" dirty="0"/>
          </a:p>
        </p:txBody>
      </p:sp>
      <p:sp>
        <p:nvSpPr>
          <p:cNvPr id="5" name="Slide Number Placeholder 4"/>
          <p:cNvSpPr>
            <a:spLocks noGrp="1"/>
          </p:cNvSpPr>
          <p:nvPr>
            <p:ph type="sldNum" sz="quarter" idx="11"/>
          </p:nvPr>
        </p:nvSpPr>
        <p:spPr/>
        <p:txBody>
          <a:bodyPr/>
          <a:lstStyle/>
          <a:p>
            <a:fld id="{D72BAC86-7CA1-47DD-8EAD-39EA91178256}" type="datetime1">
              <a:rPr lang="en-US" smtClean="0"/>
              <a:pPr/>
              <a:t>10/30/2019</a:t>
            </a:fld>
            <a:r>
              <a:rPr lang="en-US" smtClean="0"/>
              <a:t>t</a:t>
            </a:r>
            <a:r>
              <a:rPr lang="en-US" sz="800" smtClean="0"/>
              <a:t> </a:t>
            </a:r>
            <a:r>
              <a:rPr lang="en-US" sz="1000" smtClean="0"/>
              <a:t>| </a:t>
            </a:r>
            <a:fld id="{689318A1-174D-4DEE-8106-03A37B9BCF15}" type="slidenum">
              <a:rPr lang="en-US" sz="1000" smtClean="0"/>
              <a:pPr/>
              <a:t>16</a:t>
            </a:fld>
            <a:endParaRPr lang="en-US" sz="1000" dirty="0"/>
          </a:p>
        </p:txBody>
      </p:sp>
    </p:spTree>
    <p:extLst>
      <p:ext uri="{BB962C8B-B14F-4D97-AF65-F5344CB8AC3E}">
        <p14:creationId xmlns:p14="http://schemas.microsoft.com/office/powerpoint/2010/main" val="99623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09016"/>
            <a:ext cx="8229600" cy="378565"/>
          </a:xfrm>
        </p:spPr>
        <p:txBody>
          <a:bodyPr/>
          <a:lstStyle/>
          <a:p>
            <a:r>
              <a:rPr lang="en-US" dirty="0"/>
              <a:t>MPS Cell – Detail of Acid Gas Sample Collection</a:t>
            </a:r>
          </a:p>
        </p:txBody>
      </p:sp>
      <p:sp>
        <p:nvSpPr>
          <p:cNvPr id="4" name="Slide Number Placeholder 3"/>
          <p:cNvSpPr>
            <a:spLocks noGrp="1"/>
          </p:cNvSpPr>
          <p:nvPr>
            <p:ph type="sldNum" sz="quarter" idx="11"/>
          </p:nvPr>
        </p:nvSpPr>
        <p:spPr/>
        <p:txBody>
          <a:bodyPr/>
          <a:lstStyle/>
          <a:p>
            <a:fld id="{D72BAC86-7CA1-47DD-8EAD-39EA91178256}" type="datetime1">
              <a:rPr lang="en-US" smtClean="0"/>
              <a:pPr/>
              <a:t>10/30/2019</a:t>
            </a:fld>
            <a:r>
              <a:rPr lang="en-US" smtClean="0"/>
              <a:t>t</a:t>
            </a:r>
            <a:r>
              <a:rPr lang="en-US" sz="800" smtClean="0"/>
              <a:t> </a:t>
            </a:r>
            <a:r>
              <a:rPr lang="en-US" sz="1000" smtClean="0"/>
              <a:t>| </a:t>
            </a:r>
            <a:fld id="{689318A1-174D-4DEE-8106-03A37B9BCF15}" type="slidenum">
              <a:rPr lang="en-US" sz="1000" smtClean="0"/>
              <a:pPr/>
              <a:t>17</a:t>
            </a:fld>
            <a:endParaRPr lang="en-US" sz="1000" dirty="0"/>
          </a:p>
        </p:txBody>
      </p:sp>
      <p:sp>
        <p:nvSpPr>
          <p:cNvPr id="5" name="Footer Placeholder 4"/>
          <p:cNvSpPr>
            <a:spLocks noGrp="1"/>
          </p:cNvSpPr>
          <p:nvPr>
            <p:ph type="ftr" sz="quarter" idx="4294967295"/>
          </p:nvPr>
        </p:nvSpPr>
        <p:spPr>
          <a:xfrm>
            <a:off x="2971799" y="6532563"/>
            <a:ext cx="3160059" cy="224853"/>
          </a:xfrm>
          <a:prstGeom prst="rect">
            <a:avLst/>
          </a:prstGeom>
        </p:spPr>
        <p:txBody>
          <a:bodyPr/>
          <a:lstStyle/>
          <a:p>
            <a:r>
              <a:rPr lang="en-US" dirty="0" smtClean="0"/>
              <a:t>Not Subject to EAR or ITAR</a:t>
            </a:r>
            <a:endParaRPr lang="en-US" dirty="0"/>
          </a:p>
        </p:txBody>
      </p:sp>
      <p:pic>
        <p:nvPicPr>
          <p:cNvPr id="6" name="Picture 5"/>
          <p:cNvPicPr>
            <a:picLocks noChangeAspect="1"/>
          </p:cNvPicPr>
          <p:nvPr/>
        </p:nvPicPr>
        <p:blipFill>
          <a:blip r:embed="rId2"/>
          <a:stretch>
            <a:fillRect/>
          </a:stretch>
        </p:blipFill>
        <p:spPr>
          <a:xfrm>
            <a:off x="460375" y="3068320"/>
            <a:ext cx="8535826" cy="3007360"/>
          </a:xfrm>
          <a:prstGeom prst="rect">
            <a:avLst/>
          </a:prstGeom>
        </p:spPr>
      </p:pic>
      <p:sp>
        <p:nvSpPr>
          <p:cNvPr id="7" name="Content Placeholder 2"/>
          <p:cNvSpPr>
            <a:spLocks noGrp="1"/>
          </p:cNvSpPr>
          <p:nvPr>
            <p:ph idx="1"/>
          </p:nvPr>
        </p:nvSpPr>
        <p:spPr>
          <a:xfrm>
            <a:off x="460375" y="1141631"/>
            <a:ext cx="7058025" cy="2440668"/>
          </a:xfrm>
        </p:spPr>
        <p:txBody>
          <a:bodyPr/>
          <a:lstStyle/>
          <a:p>
            <a:pPr marL="342900" indent="-342900">
              <a:spcBef>
                <a:spcPts val="0"/>
              </a:spcBef>
              <a:spcAft>
                <a:spcPts val="1200"/>
              </a:spcAft>
              <a:buFont typeface="Wingdings" panose="05000000000000000000" pitchFamily="2" charset="2"/>
              <a:buChar char="§"/>
            </a:pPr>
            <a:r>
              <a:rPr lang="en-US" sz="2200" b="0" dirty="0" smtClean="0"/>
              <a:t>Cooling effluent gases to increase collection efficiency </a:t>
            </a:r>
          </a:p>
          <a:p>
            <a:pPr marL="631825" lvl="1" indent="-342900">
              <a:spcBef>
                <a:spcPts val="0"/>
              </a:spcBef>
              <a:spcAft>
                <a:spcPts val="1200"/>
              </a:spcAft>
              <a:buFont typeface="Wingdings" panose="05000000000000000000" pitchFamily="2" charset="2"/>
              <a:buChar char="§"/>
            </a:pPr>
            <a:r>
              <a:rPr lang="en-US" sz="2200" dirty="0" smtClean="0"/>
              <a:t>Using ice baths on both the collection tubes and the HEPA filters allowed us to protect both our valves and our flow meters from the fire atmosphere</a:t>
            </a:r>
          </a:p>
          <a:p>
            <a:pPr marL="631825" lvl="1" indent="-342900">
              <a:spcBef>
                <a:spcPts val="0"/>
              </a:spcBef>
              <a:spcAft>
                <a:spcPts val="1200"/>
              </a:spcAft>
              <a:buFont typeface="Wingdings" panose="05000000000000000000" pitchFamily="2" charset="2"/>
              <a:buChar char="§"/>
            </a:pPr>
            <a:r>
              <a:rPr lang="en-US" sz="2200" b="0" dirty="0" smtClean="0"/>
              <a:t>Opening the sampling valve while the vent valve is still open allowed us to avoid pulling the filter membrane out of the HEPA filter cartridge</a:t>
            </a:r>
          </a:p>
        </p:txBody>
      </p:sp>
    </p:spTree>
    <p:extLst>
      <p:ext uri="{BB962C8B-B14F-4D97-AF65-F5344CB8AC3E}">
        <p14:creationId xmlns:p14="http://schemas.microsoft.com/office/powerpoint/2010/main" val="11951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12" y="450644"/>
            <a:ext cx="8229600" cy="378565"/>
          </a:xfrm>
        </p:spPr>
        <p:txBody>
          <a:bodyPr/>
          <a:lstStyle/>
          <a:p>
            <a:r>
              <a:rPr lang="en-US" dirty="0" smtClean="0"/>
              <a:t>Thermocouple Isolation From Chamber Structure</a:t>
            </a:r>
            <a:endParaRPr lang="en-US" dirty="0"/>
          </a:p>
        </p:txBody>
      </p:sp>
      <p:sp>
        <p:nvSpPr>
          <p:cNvPr id="7" name="Text Placeholder 6"/>
          <p:cNvSpPr>
            <a:spLocks noGrp="1"/>
          </p:cNvSpPr>
          <p:nvPr>
            <p:ph type="body" sz="quarter" idx="13"/>
          </p:nvPr>
        </p:nvSpPr>
        <p:spPr/>
        <p:txBody>
          <a:bodyPr/>
          <a:lstStyle/>
          <a:p>
            <a:r>
              <a:rPr lang="en-US" dirty="0" smtClean="0"/>
              <a:t>Proper installation ensures the most consistent results</a:t>
            </a:r>
            <a:endParaRPr lang="en-US" dirty="0"/>
          </a:p>
        </p:txBody>
      </p:sp>
      <p:sp>
        <p:nvSpPr>
          <p:cNvPr id="4" name="Slide Number Placeholder 3"/>
          <p:cNvSpPr>
            <a:spLocks noGrp="1"/>
          </p:cNvSpPr>
          <p:nvPr>
            <p:ph type="sldNum" sz="quarter" idx="15"/>
          </p:nvPr>
        </p:nvSpPr>
        <p:spPr/>
        <p:txBody>
          <a:bodyPr/>
          <a:lstStyle/>
          <a:p>
            <a:fld id="{D72BAC86-7CA1-47DD-8EAD-39EA91178256}" type="datetime1">
              <a:rPr lang="en-US" smtClean="0"/>
              <a:pPr/>
              <a:t>10/30/2019</a:t>
            </a:fld>
            <a:r>
              <a:rPr lang="en-US" sz="800" dirty="0" smtClean="0"/>
              <a:t> </a:t>
            </a:r>
            <a:r>
              <a:rPr lang="en-US" sz="1000" dirty="0" smtClean="0"/>
              <a:t>| </a:t>
            </a:r>
            <a:fld id="{689318A1-174D-4DEE-8106-03A37B9BCF15}" type="slidenum">
              <a:rPr lang="en-US" sz="1000" smtClean="0"/>
              <a:pPr/>
              <a:t>18</a:t>
            </a:fld>
            <a:endParaRPr lang="en-US" sz="1000" dirty="0"/>
          </a:p>
        </p:txBody>
      </p:sp>
      <p:pic>
        <p:nvPicPr>
          <p:cNvPr id="6" name="Picture 5"/>
          <p:cNvPicPr>
            <a:picLocks noChangeAspect="1"/>
          </p:cNvPicPr>
          <p:nvPr/>
        </p:nvPicPr>
        <p:blipFill>
          <a:blip r:embed="rId2"/>
          <a:stretch>
            <a:fillRect/>
          </a:stretch>
        </p:blipFill>
        <p:spPr>
          <a:xfrm>
            <a:off x="410888" y="896307"/>
            <a:ext cx="8297375" cy="5261304"/>
          </a:xfrm>
          <a:prstGeom prst="rect">
            <a:avLst/>
          </a:prstGeom>
        </p:spPr>
      </p:pic>
      <p:sp>
        <p:nvSpPr>
          <p:cNvPr id="3" name="Footer Placeholder 2"/>
          <p:cNvSpPr>
            <a:spLocks noGrp="1"/>
          </p:cNvSpPr>
          <p:nvPr>
            <p:ph type="ftr" sz="quarter" idx="4294967295"/>
          </p:nvPr>
        </p:nvSpPr>
        <p:spPr>
          <a:xfrm>
            <a:off x="2971799" y="6528816"/>
            <a:ext cx="3142129" cy="228600"/>
          </a:xfrm>
          <a:prstGeom prst="rect">
            <a:avLst/>
          </a:prstGeom>
        </p:spPr>
        <p:txBody>
          <a:bodyPr/>
          <a:lstStyle/>
          <a:p>
            <a:r>
              <a:rPr lang="en-US" sz="1400" dirty="0"/>
              <a:t>Not Subject to EAR or ITAR</a:t>
            </a:r>
          </a:p>
        </p:txBody>
      </p:sp>
    </p:spTree>
    <p:extLst>
      <p:ext uri="{BB962C8B-B14F-4D97-AF65-F5344CB8AC3E}">
        <p14:creationId xmlns:p14="http://schemas.microsoft.com/office/powerpoint/2010/main" val="373229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56" y="453195"/>
            <a:ext cx="8508755" cy="445858"/>
          </a:xfrm>
        </p:spPr>
        <p:txBody>
          <a:bodyPr/>
          <a:lstStyle/>
          <a:p>
            <a:r>
              <a:rPr lang="en-US" dirty="0" smtClean="0"/>
              <a:t>MPS Cell – Water Suppression System</a:t>
            </a:r>
            <a:endParaRPr lang="en-US" dirty="0"/>
          </a:p>
        </p:txBody>
      </p:sp>
      <p:sp>
        <p:nvSpPr>
          <p:cNvPr id="46" name="TextBox 45"/>
          <p:cNvSpPr txBox="1"/>
          <p:nvPr/>
        </p:nvSpPr>
        <p:spPr>
          <a:xfrm>
            <a:off x="6778796" y="1366185"/>
            <a:ext cx="1992176" cy="923330"/>
          </a:xfrm>
          <a:prstGeom prst="rect">
            <a:avLst/>
          </a:prstGeom>
          <a:noFill/>
        </p:spPr>
        <p:txBody>
          <a:bodyPr wrap="square" rtlCol="0">
            <a:spAutoFit/>
          </a:bodyPr>
          <a:lstStyle/>
          <a:p>
            <a:r>
              <a:rPr lang="en-US" dirty="0" smtClean="0"/>
              <a:t>Drain Down Valve Outlet and Air Purge Control</a:t>
            </a:r>
            <a:endParaRPr lang="en-US" dirty="0"/>
          </a:p>
        </p:txBody>
      </p:sp>
      <p:cxnSp>
        <p:nvCxnSpPr>
          <p:cNvPr id="55" name="Straight Arrow Connector 54"/>
          <p:cNvCxnSpPr/>
          <p:nvPr/>
        </p:nvCxnSpPr>
        <p:spPr>
          <a:xfrm>
            <a:off x="7976063" y="2284334"/>
            <a:ext cx="446407" cy="3942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05175" y="2781414"/>
            <a:ext cx="4959642" cy="2716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flipH="1">
            <a:off x="4141157" y="5237929"/>
            <a:ext cx="46956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56895" y="4752319"/>
            <a:ext cx="0" cy="4856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90054" y="4752319"/>
            <a:ext cx="0" cy="4856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23215" y="4752319"/>
            <a:ext cx="0" cy="4856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556372" y="4752319"/>
            <a:ext cx="0" cy="4856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468222" y="2936484"/>
            <a:ext cx="1383958" cy="1331504"/>
          </a:xfrm>
          <a:prstGeom prst="ellipse">
            <a:avLst/>
          </a:prstGeom>
          <a:solidFill>
            <a:srgbClr val="8D93B3">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616172" y="2951419"/>
            <a:ext cx="1383958" cy="1331504"/>
          </a:xfrm>
          <a:prstGeom prst="ellipse">
            <a:avLst/>
          </a:prstGeom>
          <a:solidFill>
            <a:srgbClr val="8D93B3">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38642" y="2938296"/>
            <a:ext cx="1383958" cy="1331504"/>
          </a:xfrm>
          <a:prstGeom prst="ellipse">
            <a:avLst/>
          </a:prstGeom>
          <a:solidFill>
            <a:srgbClr val="8D93B3">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849697" y="2937281"/>
            <a:ext cx="1383958" cy="1331504"/>
          </a:xfrm>
          <a:prstGeom prst="ellipse">
            <a:avLst/>
          </a:prstGeom>
          <a:solidFill>
            <a:srgbClr val="8D93B3">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76417" y="4080093"/>
            <a:ext cx="1383958" cy="1331504"/>
          </a:xfrm>
          <a:prstGeom prst="ellipse">
            <a:avLst/>
          </a:prstGeom>
          <a:solidFill>
            <a:srgbClr val="8D93B3">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39534" y="4072722"/>
            <a:ext cx="1383958" cy="1331504"/>
          </a:xfrm>
          <a:prstGeom prst="ellipse">
            <a:avLst/>
          </a:prstGeom>
          <a:solidFill>
            <a:srgbClr val="8D93B3">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738188" y="4076913"/>
            <a:ext cx="1383958" cy="1331504"/>
          </a:xfrm>
          <a:prstGeom prst="ellipse">
            <a:avLst/>
          </a:prstGeom>
          <a:solidFill>
            <a:srgbClr val="8D93B3">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859560" y="4080093"/>
            <a:ext cx="1383958" cy="1331504"/>
          </a:xfrm>
          <a:prstGeom prst="ellipse">
            <a:avLst/>
          </a:prstGeom>
          <a:solidFill>
            <a:srgbClr val="8D93B3">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4141157" y="3145825"/>
            <a:ext cx="4695662" cy="737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157151" y="3149037"/>
            <a:ext cx="0" cy="4856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317207" y="3149037"/>
            <a:ext cx="0" cy="4856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450366" y="3149037"/>
            <a:ext cx="0" cy="4856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583524" y="3149037"/>
            <a:ext cx="0" cy="4856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823913" y="2235628"/>
            <a:ext cx="12908" cy="30398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8457972" y="2692789"/>
            <a:ext cx="378848" cy="4530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6580" y="3898843"/>
            <a:ext cx="3448724" cy="461665"/>
          </a:xfrm>
          <a:prstGeom prst="rect">
            <a:avLst/>
          </a:prstGeom>
          <a:noFill/>
        </p:spPr>
        <p:txBody>
          <a:bodyPr wrap="square" rtlCol="0">
            <a:spAutoFit/>
          </a:bodyPr>
          <a:lstStyle/>
          <a:p>
            <a:r>
              <a:rPr lang="en-US" sz="2400" b="1" dirty="0" smtClean="0">
                <a:solidFill>
                  <a:schemeClr val="bg1"/>
                </a:solidFill>
              </a:rPr>
              <a:t>MPS Test Chamber</a:t>
            </a:r>
            <a:endParaRPr lang="en-US" sz="2400" b="1" dirty="0">
              <a:solidFill>
                <a:schemeClr val="bg1"/>
              </a:solidFill>
            </a:endParaRPr>
          </a:p>
        </p:txBody>
      </p:sp>
      <p:grpSp>
        <p:nvGrpSpPr>
          <p:cNvPr id="59" name="Group 58"/>
          <p:cNvGrpSpPr/>
          <p:nvPr/>
        </p:nvGrpSpPr>
        <p:grpSpPr>
          <a:xfrm>
            <a:off x="4046222" y="3489379"/>
            <a:ext cx="271871" cy="218494"/>
            <a:chOff x="5298583" y="5263202"/>
            <a:chExt cx="640304" cy="609697"/>
          </a:xfrm>
        </p:grpSpPr>
        <p:sp>
          <p:nvSpPr>
            <p:cNvPr id="60" name="Cube 59"/>
            <p:cNvSpPr/>
            <p:nvPr/>
          </p:nvSpPr>
          <p:spPr bwMode="auto">
            <a:xfrm>
              <a:off x="5298583" y="5297864"/>
              <a:ext cx="640304" cy="575035"/>
            </a:xfrm>
            <a:prstGeom prst="cube">
              <a:avLst/>
            </a:prstGeom>
            <a:solidFill>
              <a:srgbClr val="92D05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 name="Flowchart: Direct Access Storage 60"/>
            <p:cNvSpPr/>
            <p:nvPr/>
          </p:nvSpPr>
          <p:spPr bwMode="auto">
            <a:xfrm rot="16200000">
              <a:off x="5569267" y="5158191"/>
              <a:ext cx="126705" cy="336727"/>
            </a:xfrm>
            <a:prstGeom prst="flowChartMagneticDrum">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62" name="Group 61"/>
          <p:cNvGrpSpPr/>
          <p:nvPr/>
        </p:nvGrpSpPr>
        <p:grpSpPr>
          <a:xfrm>
            <a:off x="4005222" y="4605558"/>
            <a:ext cx="271871" cy="218494"/>
            <a:chOff x="5298583" y="5263202"/>
            <a:chExt cx="640304" cy="609697"/>
          </a:xfrm>
        </p:grpSpPr>
        <p:sp>
          <p:nvSpPr>
            <p:cNvPr id="63" name="Cube 62"/>
            <p:cNvSpPr/>
            <p:nvPr/>
          </p:nvSpPr>
          <p:spPr bwMode="auto">
            <a:xfrm>
              <a:off x="5298583" y="5297864"/>
              <a:ext cx="640304" cy="575035"/>
            </a:xfrm>
            <a:prstGeom prst="cube">
              <a:avLst/>
            </a:prstGeom>
            <a:solidFill>
              <a:srgbClr val="92D05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4" name="Flowchart: Direct Access Storage 63"/>
            <p:cNvSpPr/>
            <p:nvPr/>
          </p:nvSpPr>
          <p:spPr bwMode="auto">
            <a:xfrm rot="16200000">
              <a:off x="5569267" y="5158191"/>
              <a:ext cx="126705" cy="336727"/>
            </a:xfrm>
            <a:prstGeom prst="flowChartMagneticDrum">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65" name="Group 64"/>
          <p:cNvGrpSpPr/>
          <p:nvPr/>
        </p:nvGrpSpPr>
        <p:grpSpPr>
          <a:xfrm>
            <a:off x="5166480" y="3453218"/>
            <a:ext cx="271871" cy="218494"/>
            <a:chOff x="5298583" y="5263202"/>
            <a:chExt cx="640304" cy="609697"/>
          </a:xfrm>
        </p:grpSpPr>
        <p:sp>
          <p:nvSpPr>
            <p:cNvPr id="66" name="Cube 65"/>
            <p:cNvSpPr/>
            <p:nvPr/>
          </p:nvSpPr>
          <p:spPr bwMode="auto">
            <a:xfrm>
              <a:off x="5298583" y="5297864"/>
              <a:ext cx="640304" cy="575035"/>
            </a:xfrm>
            <a:prstGeom prst="cube">
              <a:avLst/>
            </a:prstGeom>
            <a:solidFill>
              <a:srgbClr val="92D05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7" name="Flowchart: Direct Access Storage 66"/>
            <p:cNvSpPr/>
            <p:nvPr/>
          </p:nvSpPr>
          <p:spPr bwMode="auto">
            <a:xfrm rot="16200000">
              <a:off x="5569267" y="5158191"/>
              <a:ext cx="126705" cy="336727"/>
            </a:xfrm>
            <a:prstGeom prst="flowChartMagneticDrum">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68" name="Group 67"/>
          <p:cNvGrpSpPr/>
          <p:nvPr/>
        </p:nvGrpSpPr>
        <p:grpSpPr>
          <a:xfrm>
            <a:off x="5154906" y="4558561"/>
            <a:ext cx="271871" cy="218494"/>
            <a:chOff x="5298583" y="5263202"/>
            <a:chExt cx="640304" cy="609697"/>
          </a:xfrm>
        </p:grpSpPr>
        <p:sp>
          <p:nvSpPr>
            <p:cNvPr id="69" name="Cube 68"/>
            <p:cNvSpPr/>
            <p:nvPr/>
          </p:nvSpPr>
          <p:spPr bwMode="auto">
            <a:xfrm>
              <a:off x="5298583" y="5297864"/>
              <a:ext cx="640304" cy="575035"/>
            </a:xfrm>
            <a:prstGeom prst="cube">
              <a:avLst/>
            </a:prstGeom>
            <a:solidFill>
              <a:srgbClr val="92D05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0" name="Flowchart: Direct Access Storage 69"/>
            <p:cNvSpPr/>
            <p:nvPr/>
          </p:nvSpPr>
          <p:spPr bwMode="auto">
            <a:xfrm rot="16200000">
              <a:off x="5569267" y="5158191"/>
              <a:ext cx="126705" cy="336727"/>
            </a:xfrm>
            <a:prstGeom prst="flowChartMagneticDrum">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71" name="Group 70"/>
          <p:cNvGrpSpPr/>
          <p:nvPr/>
        </p:nvGrpSpPr>
        <p:grpSpPr>
          <a:xfrm>
            <a:off x="6314430" y="3487177"/>
            <a:ext cx="271871" cy="218494"/>
            <a:chOff x="5298583" y="5263202"/>
            <a:chExt cx="640304" cy="609697"/>
          </a:xfrm>
        </p:grpSpPr>
        <p:sp>
          <p:nvSpPr>
            <p:cNvPr id="72" name="Cube 71"/>
            <p:cNvSpPr/>
            <p:nvPr/>
          </p:nvSpPr>
          <p:spPr bwMode="auto">
            <a:xfrm>
              <a:off x="5298583" y="5297864"/>
              <a:ext cx="640304" cy="575035"/>
            </a:xfrm>
            <a:prstGeom prst="cube">
              <a:avLst/>
            </a:prstGeom>
            <a:solidFill>
              <a:srgbClr val="92D05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3" name="Flowchart: Direct Access Storage 72"/>
            <p:cNvSpPr/>
            <p:nvPr/>
          </p:nvSpPr>
          <p:spPr bwMode="auto">
            <a:xfrm rot="16200000">
              <a:off x="5569267" y="5158191"/>
              <a:ext cx="126705" cy="336727"/>
            </a:xfrm>
            <a:prstGeom prst="flowChartMagneticDrum">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74" name="Group 73"/>
          <p:cNvGrpSpPr/>
          <p:nvPr/>
        </p:nvGrpSpPr>
        <p:grpSpPr>
          <a:xfrm>
            <a:off x="6302339" y="4549572"/>
            <a:ext cx="271871" cy="218494"/>
            <a:chOff x="5298583" y="5263202"/>
            <a:chExt cx="640304" cy="609697"/>
          </a:xfrm>
        </p:grpSpPr>
        <p:sp>
          <p:nvSpPr>
            <p:cNvPr id="75" name="Cube 74"/>
            <p:cNvSpPr/>
            <p:nvPr/>
          </p:nvSpPr>
          <p:spPr bwMode="auto">
            <a:xfrm>
              <a:off x="5298583" y="5297864"/>
              <a:ext cx="640304" cy="575035"/>
            </a:xfrm>
            <a:prstGeom prst="cube">
              <a:avLst/>
            </a:prstGeom>
            <a:solidFill>
              <a:srgbClr val="92D05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6" name="Flowchart: Direct Access Storage 75"/>
            <p:cNvSpPr/>
            <p:nvPr/>
          </p:nvSpPr>
          <p:spPr bwMode="auto">
            <a:xfrm rot="16200000">
              <a:off x="5569267" y="5158191"/>
              <a:ext cx="126705" cy="336727"/>
            </a:xfrm>
            <a:prstGeom prst="flowChartMagneticDrum">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77" name="Group 76"/>
          <p:cNvGrpSpPr/>
          <p:nvPr/>
        </p:nvGrpSpPr>
        <p:grpSpPr>
          <a:xfrm>
            <a:off x="7432393" y="3489396"/>
            <a:ext cx="271871" cy="218494"/>
            <a:chOff x="5298583" y="5263202"/>
            <a:chExt cx="640304" cy="609697"/>
          </a:xfrm>
        </p:grpSpPr>
        <p:sp>
          <p:nvSpPr>
            <p:cNvPr id="78" name="Cube 77"/>
            <p:cNvSpPr/>
            <p:nvPr/>
          </p:nvSpPr>
          <p:spPr bwMode="auto">
            <a:xfrm>
              <a:off x="5298583" y="5297864"/>
              <a:ext cx="640304" cy="575035"/>
            </a:xfrm>
            <a:prstGeom prst="cube">
              <a:avLst/>
            </a:prstGeom>
            <a:solidFill>
              <a:srgbClr val="92D05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9" name="Flowchart: Direct Access Storage 78"/>
            <p:cNvSpPr/>
            <p:nvPr/>
          </p:nvSpPr>
          <p:spPr bwMode="auto">
            <a:xfrm rot="16200000">
              <a:off x="5569267" y="5158191"/>
              <a:ext cx="126705" cy="336727"/>
            </a:xfrm>
            <a:prstGeom prst="flowChartMagneticDrum">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80" name="Group 79"/>
          <p:cNvGrpSpPr/>
          <p:nvPr/>
        </p:nvGrpSpPr>
        <p:grpSpPr>
          <a:xfrm>
            <a:off x="7447588" y="4591357"/>
            <a:ext cx="271871" cy="218494"/>
            <a:chOff x="5298583" y="5263202"/>
            <a:chExt cx="640304" cy="609697"/>
          </a:xfrm>
        </p:grpSpPr>
        <p:sp>
          <p:nvSpPr>
            <p:cNvPr id="81" name="Cube 80"/>
            <p:cNvSpPr/>
            <p:nvPr/>
          </p:nvSpPr>
          <p:spPr bwMode="auto">
            <a:xfrm>
              <a:off x="5298583" y="5297864"/>
              <a:ext cx="640304" cy="575035"/>
            </a:xfrm>
            <a:prstGeom prst="cube">
              <a:avLst/>
            </a:prstGeom>
            <a:solidFill>
              <a:srgbClr val="92D05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2" name="Flowchart: Direct Access Storage 81"/>
            <p:cNvSpPr/>
            <p:nvPr/>
          </p:nvSpPr>
          <p:spPr bwMode="auto">
            <a:xfrm rot="16200000">
              <a:off x="5569267" y="5158191"/>
              <a:ext cx="126705" cy="336727"/>
            </a:xfrm>
            <a:prstGeom prst="flowChartMagneticDrum">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53" name="TextBox 52"/>
          <p:cNvSpPr txBox="1"/>
          <p:nvPr/>
        </p:nvSpPr>
        <p:spPr>
          <a:xfrm>
            <a:off x="349247" y="1199482"/>
            <a:ext cx="2760131" cy="2862322"/>
          </a:xfrm>
          <a:prstGeom prst="rect">
            <a:avLst/>
          </a:prstGeom>
          <a:noFill/>
        </p:spPr>
        <p:txBody>
          <a:bodyPr wrap="square" rtlCol="0">
            <a:spAutoFit/>
          </a:bodyPr>
          <a:lstStyle/>
          <a:p>
            <a:r>
              <a:rPr lang="en-US" sz="2000" dirty="0" smtClean="0"/>
              <a:t>Valves for each nozzle position allow for water suppression system allows us to extinguish fires without wetting every box thus improving the efficiency of the testing protocol overall</a:t>
            </a:r>
            <a:endParaRPr lang="en-US" sz="2000" dirty="0"/>
          </a:p>
        </p:txBody>
      </p:sp>
      <p:pic>
        <p:nvPicPr>
          <p:cNvPr id="83" name="Picture 82"/>
          <p:cNvPicPr>
            <a:picLocks noChangeAspect="1"/>
          </p:cNvPicPr>
          <p:nvPr/>
        </p:nvPicPr>
        <p:blipFill>
          <a:blip r:embed="rId2"/>
          <a:stretch>
            <a:fillRect/>
          </a:stretch>
        </p:blipFill>
        <p:spPr>
          <a:xfrm>
            <a:off x="3523984" y="1486708"/>
            <a:ext cx="1159467" cy="894806"/>
          </a:xfrm>
          <a:prstGeom prst="rect">
            <a:avLst/>
          </a:prstGeom>
        </p:spPr>
      </p:pic>
      <p:sp>
        <p:nvSpPr>
          <p:cNvPr id="86" name="TextBox 85"/>
          <p:cNvSpPr txBox="1"/>
          <p:nvPr/>
        </p:nvSpPr>
        <p:spPr>
          <a:xfrm>
            <a:off x="3339179" y="1161972"/>
            <a:ext cx="1875827" cy="369332"/>
          </a:xfrm>
          <a:prstGeom prst="rect">
            <a:avLst/>
          </a:prstGeom>
          <a:noFill/>
        </p:spPr>
        <p:txBody>
          <a:bodyPr wrap="square" rtlCol="0">
            <a:spAutoFit/>
          </a:bodyPr>
          <a:lstStyle/>
          <a:p>
            <a:r>
              <a:rPr lang="en-US" dirty="0" smtClean="0"/>
              <a:t>Spray Heads</a:t>
            </a:r>
            <a:endParaRPr lang="en-US" dirty="0"/>
          </a:p>
        </p:txBody>
      </p:sp>
      <p:sp>
        <p:nvSpPr>
          <p:cNvPr id="57" name="Footer Placeholder 2"/>
          <p:cNvSpPr txBox="1">
            <a:spLocks/>
          </p:cNvSpPr>
          <p:nvPr/>
        </p:nvSpPr>
        <p:spPr>
          <a:xfrm>
            <a:off x="2971800" y="6583680"/>
            <a:ext cx="3070412" cy="274320"/>
          </a:xfrm>
          <a:prstGeom prst="rect">
            <a:avLst/>
          </a:prstGeom>
        </p:spPr>
        <p:txBody>
          <a:bodyPr/>
          <a:lstStyle>
            <a:defPPr>
              <a:defRPr lang="en-US"/>
            </a:defPPr>
            <a:lvl1pPr>
              <a:defRPr sz="1400"/>
            </a:lvl1pPr>
          </a:lstStyle>
          <a:p>
            <a:r>
              <a:rPr lang="en-US" dirty="0"/>
              <a:t>Not Subject to EAR or ITAR</a:t>
            </a:r>
          </a:p>
        </p:txBody>
      </p:sp>
      <p:sp>
        <p:nvSpPr>
          <p:cNvPr id="58" name="Slide Number Placeholder 3"/>
          <p:cNvSpPr>
            <a:spLocks noGrp="1"/>
          </p:cNvSpPr>
          <p:nvPr>
            <p:ph type="sldNum" sz="quarter" idx="11"/>
          </p:nvPr>
        </p:nvSpPr>
        <p:spPr>
          <a:xfrm>
            <a:off x="6945313" y="6532563"/>
            <a:ext cx="1782762" cy="246062"/>
          </a:xfrm>
        </p:spPr>
        <p:txBody>
          <a:bodyPr/>
          <a:lstStyle/>
          <a:p>
            <a:fld id="{D72BAC86-7CA1-47DD-8EAD-39EA91178256}" type="datetime1">
              <a:rPr lang="en-US" smtClean="0">
                <a:solidFill>
                  <a:srgbClr val="FFFFFF">
                    <a:lumMod val="50000"/>
                  </a:srgbClr>
                </a:solidFill>
              </a:rPr>
              <a:pPr/>
              <a:t>10/30/2019</a:t>
            </a:fld>
            <a:r>
              <a:rPr lang="en-US" sz="1000" dirty="0" smtClean="0">
                <a:solidFill>
                  <a:srgbClr val="FFFFFF">
                    <a:lumMod val="50000"/>
                  </a:srgbClr>
                </a:solidFill>
              </a:rPr>
              <a:t>| 17</a:t>
            </a:r>
            <a:endParaRPr lang="en-US" sz="1000" dirty="0">
              <a:solidFill>
                <a:srgbClr val="FFFFFF">
                  <a:lumMod val="50000"/>
                </a:srgbClr>
              </a:solidFill>
            </a:endParaRPr>
          </a:p>
        </p:txBody>
      </p:sp>
    </p:spTree>
    <p:extLst>
      <p:ext uri="{BB962C8B-B14F-4D97-AF65-F5344CB8AC3E}">
        <p14:creationId xmlns:p14="http://schemas.microsoft.com/office/powerpoint/2010/main" val="183695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375" y="518541"/>
            <a:ext cx="8229600" cy="378565"/>
          </a:xfrm>
        </p:spPr>
        <p:txBody>
          <a:bodyPr/>
          <a:lstStyle/>
          <a:p>
            <a:r>
              <a:rPr lang="en-US" dirty="0"/>
              <a:t>Boeing Cargo MPS Test Cell </a:t>
            </a:r>
            <a:r>
              <a:rPr lang="en-US" dirty="0" smtClean="0"/>
              <a:t>Development</a:t>
            </a:r>
            <a:endParaRPr lang="en-US" dirty="0"/>
          </a:p>
        </p:txBody>
      </p:sp>
      <p:sp>
        <p:nvSpPr>
          <p:cNvPr id="7" name="Content Placeholder 6"/>
          <p:cNvSpPr>
            <a:spLocks noGrp="1"/>
          </p:cNvSpPr>
          <p:nvPr>
            <p:ph idx="1"/>
          </p:nvPr>
        </p:nvSpPr>
        <p:spPr>
          <a:xfrm>
            <a:off x="460375" y="1067943"/>
            <a:ext cx="8229600" cy="4247317"/>
          </a:xfrm>
        </p:spPr>
        <p:txBody>
          <a:bodyPr/>
          <a:lstStyle/>
          <a:p>
            <a:pPr>
              <a:spcBef>
                <a:spcPts val="0"/>
              </a:spcBef>
              <a:spcAft>
                <a:spcPts val="1200"/>
              </a:spcAft>
              <a:buNone/>
            </a:pPr>
            <a:r>
              <a:rPr lang="en-US" b="0" dirty="0" smtClean="0"/>
              <a:t>Development of Boeing’s Cargo MPS Cell, included key design features to satisfy requirements in each of the following tests:</a:t>
            </a:r>
          </a:p>
          <a:p>
            <a:pPr marL="342900" indent="-342900">
              <a:spcBef>
                <a:spcPts val="0"/>
              </a:spcBef>
              <a:spcAft>
                <a:spcPts val="600"/>
              </a:spcAft>
              <a:buFont typeface="Wingdings" panose="05000000000000000000" pitchFamily="2" charset="2"/>
              <a:buChar char="§"/>
            </a:pPr>
            <a:r>
              <a:rPr lang="en-US" b="0" dirty="0" smtClean="0"/>
              <a:t>Empty compartment concentration setting</a:t>
            </a:r>
          </a:p>
          <a:p>
            <a:pPr marL="342900" indent="-342900">
              <a:spcBef>
                <a:spcPts val="0"/>
              </a:spcBef>
              <a:spcAft>
                <a:spcPts val="600"/>
              </a:spcAft>
              <a:buFont typeface="Wingdings" panose="05000000000000000000" pitchFamily="2" charset="2"/>
              <a:buChar char="§"/>
            </a:pPr>
            <a:r>
              <a:rPr lang="en-US" b="0" dirty="0" smtClean="0"/>
              <a:t>Aerosol can burst simulation test</a:t>
            </a:r>
          </a:p>
          <a:p>
            <a:pPr marL="342900" indent="-342900">
              <a:spcBef>
                <a:spcPts val="0"/>
              </a:spcBef>
              <a:spcAft>
                <a:spcPts val="600"/>
              </a:spcAft>
              <a:buFont typeface="Wingdings" panose="05000000000000000000" pitchFamily="2" charset="2"/>
              <a:buChar char="§"/>
            </a:pPr>
            <a:r>
              <a:rPr lang="en-US" b="0" dirty="0" smtClean="0"/>
              <a:t>Jet A pan fire test</a:t>
            </a:r>
          </a:p>
          <a:p>
            <a:pPr marL="342900" indent="-342900">
              <a:spcBef>
                <a:spcPts val="0"/>
              </a:spcBef>
              <a:spcAft>
                <a:spcPts val="600"/>
              </a:spcAft>
              <a:buFont typeface="Wingdings" panose="05000000000000000000" pitchFamily="2" charset="2"/>
              <a:buChar char="§"/>
            </a:pPr>
            <a:r>
              <a:rPr lang="en-US" b="0" dirty="0" smtClean="0"/>
              <a:t>Bulk load fire test</a:t>
            </a:r>
          </a:p>
          <a:p>
            <a:pPr marL="342900" indent="-342900">
              <a:spcBef>
                <a:spcPts val="0"/>
              </a:spcBef>
              <a:spcAft>
                <a:spcPts val="1200"/>
              </a:spcAft>
              <a:buFont typeface="Wingdings" panose="05000000000000000000" pitchFamily="2" charset="2"/>
              <a:buChar char="§"/>
            </a:pPr>
            <a:r>
              <a:rPr lang="en-US" b="0" dirty="0" smtClean="0"/>
              <a:t>LD-3 containerized fire test</a:t>
            </a:r>
          </a:p>
          <a:p>
            <a:pPr>
              <a:spcBef>
                <a:spcPts val="0"/>
              </a:spcBef>
              <a:spcAft>
                <a:spcPts val="1200"/>
              </a:spcAft>
              <a:buNone/>
            </a:pPr>
            <a:r>
              <a:rPr lang="en-US" b="0" dirty="0" smtClean="0"/>
              <a:t>To achieve the goals of the MPS chamber design in the context of the international community that wrote the MPS document, the team:</a:t>
            </a:r>
          </a:p>
          <a:p>
            <a:pPr marL="342900" indent="-342900">
              <a:spcBef>
                <a:spcPts val="0"/>
              </a:spcBef>
              <a:spcAft>
                <a:spcPts val="600"/>
              </a:spcAft>
              <a:buFont typeface="Wingdings" panose="05000000000000000000" pitchFamily="2" charset="2"/>
              <a:buChar char="§"/>
            </a:pPr>
            <a:r>
              <a:rPr lang="en-US" b="0" dirty="0" smtClean="0"/>
              <a:t>Scrupulously modeled and document each design feature</a:t>
            </a:r>
          </a:p>
          <a:p>
            <a:pPr marL="342900" indent="-342900">
              <a:spcBef>
                <a:spcPts val="0"/>
              </a:spcBef>
              <a:spcAft>
                <a:spcPts val="600"/>
              </a:spcAft>
              <a:buFont typeface="Wingdings" panose="05000000000000000000" pitchFamily="2" charset="2"/>
              <a:buChar char="§"/>
            </a:pPr>
            <a:r>
              <a:rPr lang="en-US" b="0" dirty="0" smtClean="0"/>
              <a:t>Reported the details of those designs to FAA to build consensus</a:t>
            </a:r>
          </a:p>
          <a:p>
            <a:pPr marL="342900" indent="-342900">
              <a:spcBef>
                <a:spcPts val="0"/>
              </a:spcBef>
              <a:buFont typeface="Wingdings" panose="05000000000000000000" pitchFamily="2" charset="2"/>
              <a:buChar char="§"/>
            </a:pPr>
            <a:r>
              <a:rPr lang="en-US" b="0" dirty="0" smtClean="0"/>
              <a:t>Confirmed the quality of the data with the FAA MPS Task Group</a:t>
            </a:r>
          </a:p>
        </p:txBody>
      </p:sp>
      <p:sp>
        <p:nvSpPr>
          <p:cNvPr id="8" name="Text Placeholder 7"/>
          <p:cNvSpPr>
            <a:spLocks noGrp="1"/>
          </p:cNvSpPr>
          <p:nvPr>
            <p:ph type="body" sz="quarter" idx="13"/>
          </p:nvPr>
        </p:nvSpPr>
        <p:spPr/>
        <p:txBody>
          <a:bodyPr/>
          <a:lstStyle/>
          <a:p>
            <a:r>
              <a:rPr lang="en-US" dirty="0" smtClean="0"/>
              <a:t>Cooperative Development Leads to Success</a:t>
            </a:r>
            <a:endParaRPr lang="en-US" dirty="0"/>
          </a:p>
        </p:txBody>
      </p:sp>
      <p:sp>
        <p:nvSpPr>
          <p:cNvPr id="2" name="Slide Number Placeholder 1"/>
          <p:cNvSpPr>
            <a:spLocks noGrp="1"/>
          </p:cNvSpPr>
          <p:nvPr>
            <p:ph type="sldNum" sz="quarter" idx="15"/>
          </p:nvPr>
        </p:nvSpPr>
        <p:spPr/>
        <p:txBody>
          <a:bodyPr/>
          <a:lstStyle/>
          <a:p>
            <a:r>
              <a:rPr lang="en-US" smtClean="0"/>
              <a:t> </a:t>
            </a:r>
            <a:fld id="{D72BAC86-7CA1-47DD-8EAD-39EA91178256}" type="datetime1">
              <a:rPr lang="en-US" smtClean="0"/>
              <a:pPr/>
              <a:t>10/30/2019</a:t>
            </a:fld>
            <a:r>
              <a:rPr lang="en-US" sz="800" smtClean="0"/>
              <a:t> </a:t>
            </a:r>
            <a:r>
              <a:rPr lang="en-US" sz="1000" smtClean="0"/>
              <a:t>| </a:t>
            </a:r>
            <a:fld id="{689318A1-174D-4DEE-8106-03A37B9BCF15}" type="slidenum">
              <a:rPr lang="en-US" sz="1000" smtClean="0"/>
              <a:pPr/>
              <a:t>2</a:t>
            </a:fld>
            <a:endParaRPr lang="en-US" sz="1000" dirty="0"/>
          </a:p>
        </p:txBody>
      </p:sp>
      <p:sp>
        <p:nvSpPr>
          <p:cNvPr id="3" name="Footer Placeholder 2"/>
          <p:cNvSpPr>
            <a:spLocks noGrp="1"/>
          </p:cNvSpPr>
          <p:nvPr>
            <p:ph type="ftr" sz="quarter" idx="4294967295"/>
          </p:nvPr>
        </p:nvSpPr>
        <p:spPr>
          <a:xfrm>
            <a:off x="2944905" y="6528816"/>
            <a:ext cx="3446929" cy="194945"/>
          </a:xfrm>
          <a:prstGeom prst="rect">
            <a:avLst/>
          </a:prstGeom>
        </p:spPr>
        <p:txBody>
          <a:bodyPr/>
          <a:lstStyle/>
          <a:p>
            <a:r>
              <a:rPr lang="en-US" sz="1400" dirty="0" smtClean="0"/>
              <a:t>Not Subject to EAR or ITAR</a:t>
            </a:r>
            <a:endParaRPr lang="en-US" sz="1400" dirty="0"/>
          </a:p>
        </p:txBody>
      </p:sp>
    </p:spTree>
    <p:extLst>
      <p:ext uri="{BB962C8B-B14F-4D97-AF65-F5344CB8AC3E}">
        <p14:creationId xmlns:p14="http://schemas.microsoft.com/office/powerpoint/2010/main" val="39642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72BAC86-7CA1-47DD-8EAD-39EA91178256}" type="datetime1">
              <a:rPr lang="en-US" smtClean="0">
                <a:solidFill>
                  <a:srgbClr val="FFFFFF">
                    <a:lumMod val="50000"/>
                  </a:srgbClr>
                </a:solidFill>
              </a:rPr>
              <a:pPr/>
              <a:t>10/30/2019</a:t>
            </a:fld>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20</a:t>
            </a:fld>
            <a:endParaRPr lang="en-US" sz="1000" dirty="0">
              <a:solidFill>
                <a:srgbClr val="FFFFFF">
                  <a:lumMod val="50000"/>
                </a:srgbClr>
              </a:solidFill>
            </a:endParaRPr>
          </a:p>
        </p:txBody>
      </p:sp>
      <p:sp>
        <p:nvSpPr>
          <p:cNvPr id="9" name="Title 1"/>
          <p:cNvSpPr>
            <a:spLocks noGrp="1"/>
          </p:cNvSpPr>
          <p:nvPr>
            <p:ph type="title"/>
          </p:nvPr>
        </p:nvSpPr>
        <p:spPr>
          <a:xfrm>
            <a:off x="460375" y="421165"/>
            <a:ext cx="8229600" cy="378565"/>
          </a:xfrm>
        </p:spPr>
        <p:txBody>
          <a:bodyPr/>
          <a:lstStyle/>
          <a:p>
            <a:r>
              <a:rPr lang="en-US" dirty="0" smtClean="0"/>
              <a:t>Chamber Installation at the Boeing Hazardous Test Facility</a:t>
            </a:r>
            <a:endParaRPr lang="en-US" dirty="0"/>
          </a:p>
        </p:txBody>
      </p:sp>
      <p:pic>
        <p:nvPicPr>
          <p:cNvPr id="7" name="Picture 2" descr="c3e0c09f-c6d5-4d90-be96-9c428586f602@boe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409" y="989113"/>
            <a:ext cx="7068382" cy="530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4294967295"/>
          </p:nvPr>
        </p:nvSpPr>
        <p:spPr>
          <a:xfrm>
            <a:off x="2971800" y="6583679"/>
            <a:ext cx="3124200" cy="194945"/>
          </a:xfrm>
          <a:prstGeom prst="rect">
            <a:avLst/>
          </a:prstGeom>
        </p:spPr>
        <p:txBody>
          <a:bodyPr/>
          <a:lstStyle/>
          <a:p>
            <a:r>
              <a:rPr lang="en-US" sz="1400" dirty="0"/>
              <a:t>Not Subject to EAR or ITAR</a:t>
            </a:r>
          </a:p>
        </p:txBody>
      </p:sp>
    </p:spTree>
    <p:extLst>
      <p:ext uri="{BB962C8B-B14F-4D97-AF65-F5344CB8AC3E}">
        <p14:creationId xmlns:p14="http://schemas.microsoft.com/office/powerpoint/2010/main" val="163997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72BAC86-7CA1-47DD-8EAD-39EA91178256}" type="datetime1">
              <a:rPr lang="en-US" smtClean="0"/>
              <a:pPr/>
              <a:t>10/30/2019</a:t>
            </a:fld>
            <a:r>
              <a:rPr lang="en-US" smtClean="0"/>
              <a:t>t</a:t>
            </a:r>
            <a:r>
              <a:rPr lang="en-US" sz="800" smtClean="0"/>
              <a:t> </a:t>
            </a:r>
            <a:r>
              <a:rPr lang="en-US" sz="1000" smtClean="0"/>
              <a:t>| </a:t>
            </a:r>
            <a:fld id="{689318A1-174D-4DEE-8106-03A37B9BCF15}" type="slidenum">
              <a:rPr lang="en-US" sz="1000" smtClean="0"/>
              <a:pPr/>
              <a:t>21</a:t>
            </a:fld>
            <a:endParaRPr lang="en-US" sz="1000" dirty="0"/>
          </a:p>
        </p:txBody>
      </p:sp>
      <p:sp>
        <p:nvSpPr>
          <p:cNvPr id="2" name="Title 1"/>
          <p:cNvSpPr>
            <a:spLocks noGrp="1"/>
          </p:cNvSpPr>
          <p:nvPr>
            <p:ph type="ctrTitle" sz="quarter"/>
          </p:nvPr>
        </p:nvSpPr>
        <p:spPr>
          <a:xfrm>
            <a:off x="696912" y="2529450"/>
            <a:ext cx="7772400" cy="710964"/>
          </a:xfrm>
        </p:spPr>
        <p:txBody>
          <a:bodyPr/>
          <a:lstStyle/>
          <a:p>
            <a:pPr algn="ctr"/>
            <a:r>
              <a:rPr lang="en-US" sz="4000" dirty="0" smtClean="0"/>
              <a:t>Questions?</a:t>
            </a:r>
            <a:endParaRPr lang="en-US" sz="4000" dirty="0"/>
          </a:p>
        </p:txBody>
      </p:sp>
      <p:sp>
        <p:nvSpPr>
          <p:cNvPr id="6" name="Subtitle 5"/>
          <p:cNvSpPr>
            <a:spLocks noGrp="1"/>
          </p:cNvSpPr>
          <p:nvPr>
            <p:ph type="subTitle" sz="quarter" idx="1"/>
          </p:nvPr>
        </p:nvSpPr>
        <p:spPr>
          <a:xfrm>
            <a:off x="457200" y="4811614"/>
            <a:ext cx="8251825" cy="1421928"/>
          </a:xfrm>
        </p:spPr>
        <p:txBody>
          <a:bodyPr/>
          <a:lstStyle/>
          <a:p>
            <a:r>
              <a:rPr lang="en-US" dirty="0" smtClean="0"/>
              <a:t>Nels A. Olson Ph.D.</a:t>
            </a:r>
          </a:p>
          <a:p>
            <a:r>
              <a:rPr lang="en-US" dirty="0" smtClean="0">
                <a:hlinkClick r:id="rId2"/>
              </a:rPr>
              <a:t>nels.a.olson@boeing.com</a:t>
            </a:r>
            <a:endParaRPr lang="en-US" dirty="0" smtClean="0"/>
          </a:p>
          <a:p>
            <a:r>
              <a:rPr lang="en-US" dirty="0" smtClean="0"/>
              <a:t>1-206-643-5040</a:t>
            </a:r>
            <a:endParaRPr lang="en-US" dirty="0"/>
          </a:p>
        </p:txBody>
      </p:sp>
      <p:sp>
        <p:nvSpPr>
          <p:cNvPr id="3" name="Footer Placeholder 2"/>
          <p:cNvSpPr>
            <a:spLocks noGrp="1"/>
          </p:cNvSpPr>
          <p:nvPr>
            <p:ph type="ftr" sz="quarter" idx="4294967295"/>
          </p:nvPr>
        </p:nvSpPr>
        <p:spPr>
          <a:xfrm>
            <a:off x="2971800" y="6532563"/>
            <a:ext cx="3043518" cy="224853"/>
          </a:xfrm>
          <a:prstGeom prst="rect">
            <a:avLst/>
          </a:prstGeom>
        </p:spPr>
        <p:txBody>
          <a:bodyPr/>
          <a:lstStyle/>
          <a:p>
            <a:r>
              <a:rPr lang="en-US" sz="1400" dirty="0"/>
              <a:t>Not Subject to EAR or ITAR</a:t>
            </a:r>
          </a:p>
        </p:txBody>
      </p:sp>
    </p:spTree>
    <p:extLst>
      <p:ext uri="{BB962C8B-B14F-4D97-AF65-F5344CB8AC3E}">
        <p14:creationId xmlns:p14="http://schemas.microsoft.com/office/powerpoint/2010/main" val="57331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53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Test Protocols Covered by the MPS</a:t>
            </a:r>
            <a:endParaRPr lang="en-US" dirty="0"/>
          </a:p>
        </p:txBody>
      </p:sp>
      <p:sp>
        <p:nvSpPr>
          <p:cNvPr id="3" name="Content Placeholder 2"/>
          <p:cNvSpPr>
            <a:spLocks noGrp="1"/>
          </p:cNvSpPr>
          <p:nvPr>
            <p:ph idx="1"/>
          </p:nvPr>
        </p:nvSpPr>
        <p:spPr>
          <a:xfrm>
            <a:off x="349046" y="791289"/>
            <a:ext cx="6144387" cy="5247590"/>
          </a:xfrm>
        </p:spPr>
        <p:txBody>
          <a:bodyPr/>
          <a:lstStyle/>
          <a:p>
            <a:pPr>
              <a:spcBef>
                <a:spcPts val="0"/>
              </a:spcBef>
              <a:spcAft>
                <a:spcPts val="600"/>
              </a:spcAft>
              <a:buNone/>
            </a:pPr>
            <a:r>
              <a:rPr lang="en-US" dirty="0" smtClean="0"/>
              <a:t>All Tests:</a:t>
            </a:r>
          </a:p>
          <a:p>
            <a:pPr marL="225425">
              <a:spcBef>
                <a:spcPts val="0"/>
              </a:spcBef>
              <a:spcAft>
                <a:spcPts val="600"/>
              </a:spcAft>
              <a:buNone/>
            </a:pPr>
            <a:r>
              <a:rPr lang="en-US" b="0" dirty="0" smtClean="0"/>
              <a:t>To collect the maximum-temperature and time/temperature integral data required a tightly sealed and well controlled chamber.</a:t>
            </a:r>
            <a:endParaRPr lang="en-US" b="0" dirty="0"/>
          </a:p>
          <a:p>
            <a:pPr>
              <a:spcBef>
                <a:spcPts val="0"/>
              </a:spcBef>
              <a:spcAft>
                <a:spcPts val="600"/>
              </a:spcAft>
              <a:buNone/>
            </a:pPr>
            <a:r>
              <a:rPr lang="en-US" dirty="0" smtClean="0"/>
              <a:t>Bulk Load Fire:</a:t>
            </a:r>
          </a:p>
          <a:p>
            <a:pPr marL="225425">
              <a:spcBef>
                <a:spcPts val="0"/>
              </a:spcBef>
              <a:spcAft>
                <a:spcPts val="600"/>
              </a:spcAft>
              <a:buNone/>
            </a:pPr>
            <a:r>
              <a:rPr lang="en-US" b="0" dirty="0" smtClean="0"/>
              <a:t>173 cardboard boxes filled with shredded paper</a:t>
            </a:r>
          </a:p>
          <a:p>
            <a:pPr>
              <a:spcBef>
                <a:spcPts val="0"/>
              </a:spcBef>
              <a:spcAft>
                <a:spcPts val="600"/>
              </a:spcAft>
              <a:buNone/>
            </a:pPr>
            <a:r>
              <a:rPr lang="en-US" dirty="0" smtClean="0"/>
              <a:t>Containerized Fire:</a:t>
            </a:r>
          </a:p>
          <a:p>
            <a:pPr marL="225425">
              <a:spcBef>
                <a:spcPts val="0"/>
              </a:spcBef>
              <a:spcAft>
                <a:spcPts val="600"/>
              </a:spcAft>
              <a:buNone/>
            </a:pPr>
            <a:r>
              <a:rPr lang="en-US" b="0" dirty="0" smtClean="0"/>
              <a:t>33 cardboard boxes filled with paper in a cargo container</a:t>
            </a:r>
            <a:endParaRPr lang="en-US" b="0" dirty="0"/>
          </a:p>
          <a:p>
            <a:pPr>
              <a:spcBef>
                <a:spcPts val="0"/>
              </a:spcBef>
              <a:spcAft>
                <a:spcPts val="600"/>
              </a:spcAft>
              <a:buNone/>
            </a:pPr>
            <a:r>
              <a:rPr lang="en-US" dirty="0" smtClean="0"/>
              <a:t>Surface Burning Fire:</a:t>
            </a:r>
          </a:p>
          <a:p>
            <a:pPr marL="225425">
              <a:spcBef>
                <a:spcPts val="0"/>
              </a:spcBef>
              <a:spcAft>
                <a:spcPts val="600"/>
              </a:spcAft>
              <a:buNone/>
            </a:pPr>
            <a:r>
              <a:rPr lang="en-US" b="0" dirty="0" smtClean="0"/>
              <a:t>Jet A with added gasoline to allow for easier ignition</a:t>
            </a:r>
            <a:endParaRPr lang="en-US" b="0" dirty="0"/>
          </a:p>
          <a:p>
            <a:pPr>
              <a:spcBef>
                <a:spcPts val="0"/>
              </a:spcBef>
              <a:spcAft>
                <a:spcPts val="600"/>
              </a:spcAft>
              <a:buNone/>
            </a:pPr>
            <a:r>
              <a:rPr lang="en-US" dirty="0" smtClean="0"/>
              <a:t>Aerosol Can Explosion Simulation:</a:t>
            </a:r>
          </a:p>
          <a:p>
            <a:pPr marL="225425">
              <a:spcBef>
                <a:spcPts val="0"/>
              </a:spcBef>
              <a:spcAft>
                <a:spcPts val="600"/>
              </a:spcAft>
              <a:buNone/>
            </a:pPr>
            <a:r>
              <a:rPr lang="en-US" b="0" dirty="0" smtClean="0"/>
              <a:t>Propane, denatured alcohol and water at 240 PSI exhausted into a the chamber across an active ignition source</a:t>
            </a:r>
          </a:p>
          <a:p>
            <a:pPr>
              <a:buNone/>
            </a:pPr>
            <a:r>
              <a:rPr lang="en-US" sz="1000" b="0" dirty="0"/>
              <a:t>Minimum Performance Standard </a:t>
            </a:r>
            <a:r>
              <a:rPr lang="en-US" sz="1000" b="0" dirty="0" smtClean="0"/>
              <a:t>for, Aircraft </a:t>
            </a:r>
            <a:r>
              <a:rPr lang="en-US" sz="1000" b="0" dirty="0"/>
              <a:t>Cargo Compartment </a:t>
            </a:r>
            <a:r>
              <a:rPr lang="en-US" sz="1000" b="0" dirty="0" err="1" smtClean="0"/>
              <a:t>Halon</a:t>
            </a:r>
            <a:r>
              <a:rPr lang="en-US" sz="1000" b="0" dirty="0" smtClean="0"/>
              <a:t>, Replacement </a:t>
            </a:r>
            <a:r>
              <a:rPr lang="en-US" sz="1000" b="0" dirty="0"/>
              <a:t>Fire Suppression Systems (2012 </a:t>
            </a:r>
            <a:r>
              <a:rPr lang="en-US" sz="1000" b="0" dirty="0" smtClean="0"/>
              <a:t>Update), John </a:t>
            </a:r>
            <a:r>
              <a:rPr lang="en-US" sz="1000" b="0" dirty="0"/>
              <a:t>W. </a:t>
            </a:r>
            <a:r>
              <a:rPr lang="en-US" sz="1000" b="0" dirty="0" smtClean="0"/>
              <a:t>Reinhardt, May 2012, DOT/FAA/TC-TN12/11</a:t>
            </a:r>
            <a:endParaRPr lang="en-US" sz="1000" b="0" dirty="0"/>
          </a:p>
        </p:txBody>
      </p:sp>
      <p:sp>
        <p:nvSpPr>
          <p:cNvPr id="4" name="Text Placeholder 3"/>
          <p:cNvSpPr>
            <a:spLocks noGrp="1"/>
          </p:cNvSpPr>
          <p:nvPr>
            <p:ph type="body" sz="quarter" idx="13"/>
          </p:nvPr>
        </p:nvSpPr>
        <p:spPr>
          <a:xfrm>
            <a:off x="349046" y="6109620"/>
            <a:ext cx="8526309" cy="403319"/>
          </a:xfrm>
        </p:spPr>
        <p:txBody>
          <a:bodyPr/>
          <a:lstStyle/>
          <a:p>
            <a:r>
              <a:rPr lang="en-US" dirty="0" smtClean="0"/>
              <a:t>Fuel, Ignition, Oxygen Supply and Suppression Agent All Controlled</a:t>
            </a:r>
            <a:endParaRPr lang="en-US" dirty="0"/>
          </a:p>
        </p:txBody>
      </p:sp>
      <p:sp>
        <p:nvSpPr>
          <p:cNvPr id="5" name="Slide Number Placeholder 4"/>
          <p:cNvSpPr>
            <a:spLocks noGrp="1"/>
          </p:cNvSpPr>
          <p:nvPr>
            <p:ph type="sldNum" sz="quarter" idx="15"/>
          </p:nvPr>
        </p:nvSpPr>
        <p:spPr/>
        <p:txBody>
          <a:bodyPr/>
          <a:lstStyle/>
          <a:p>
            <a:r>
              <a:rPr lang="en-US" smtClean="0"/>
              <a:t> </a:t>
            </a:r>
            <a:fld id="{D72BAC86-7CA1-47DD-8EAD-39EA91178256}" type="datetime1">
              <a:rPr lang="en-US" smtClean="0"/>
              <a:pPr/>
              <a:t>10/30/2019</a:t>
            </a:fld>
            <a:r>
              <a:rPr lang="en-US" sz="1000" smtClean="0"/>
              <a:t>| </a:t>
            </a:r>
            <a:fld id="{689318A1-174D-4DEE-8106-03A37B9BCF15}" type="slidenum">
              <a:rPr lang="en-US" sz="1000" smtClean="0"/>
              <a:pPr/>
              <a:t>3</a:t>
            </a:fld>
            <a:endParaRPr lang="en-US" sz="1000" dirty="0"/>
          </a:p>
        </p:txBody>
      </p:sp>
      <p:grpSp>
        <p:nvGrpSpPr>
          <p:cNvPr id="9" name="Group 8"/>
          <p:cNvGrpSpPr/>
          <p:nvPr/>
        </p:nvGrpSpPr>
        <p:grpSpPr>
          <a:xfrm>
            <a:off x="6493433" y="589407"/>
            <a:ext cx="2567321" cy="5134677"/>
            <a:chOff x="6996639" y="914400"/>
            <a:chExt cx="1878718" cy="4002830"/>
          </a:xfrm>
        </p:grpSpPr>
        <p:pic>
          <p:nvPicPr>
            <p:cNvPr id="7" name="Picture 6"/>
            <p:cNvPicPr>
              <a:picLocks noChangeAspect="1"/>
            </p:cNvPicPr>
            <p:nvPr/>
          </p:nvPicPr>
          <p:blipFill rotWithShape="1">
            <a:blip r:embed="rId2"/>
            <a:srcRect t="9269" r="75896" b="25733"/>
            <a:stretch/>
          </p:blipFill>
          <p:spPr>
            <a:xfrm>
              <a:off x="7004691" y="914400"/>
              <a:ext cx="1870666" cy="3146324"/>
            </a:xfrm>
            <a:prstGeom prst="rect">
              <a:avLst/>
            </a:prstGeom>
          </p:spPr>
        </p:pic>
        <p:pic>
          <p:nvPicPr>
            <p:cNvPr id="8" name="Picture 7"/>
            <p:cNvPicPr>
              <a:picLocks noChangeAspect="1"/>
            </p:cNvPicPr>
            <p:nvPr/>
          </p:nvPicPr>
          <p:blipFill rotWithShape="1">
            <a:blip r:embed="rId2"/>
            <a:srcRect t="81274" r="75896"/>
            <a:stretch/>
          </p:blipFill>
          <p:spPr>
            <a:xfrm>
              <a:off x="6996639" y="4010769"/>
              <a:ext cx="1878717" cy="906461"/>
            </a:xfrm>
            <a:prstGeom prst="rect">
              <a:avLst/>
            </a:prstGeom>
          </p:spPr>
        </p:pic>
      </p:grpSp>
      <p:sp>
        <p:nvSpPr>
          <p:cNvPr id="6" name="Footer Placeholder 5"/>
          <p:cNvSpPr>
            <a:spLocks noGrp="1"/>
          </p:cNvSpPr>
          <p:nvPr>
            <p:ph type="ftr" sz="quarter" idx="4294967295"/>
          </p:nvPr>
        </p:nvSpPr>
        <p:spPr>
          <a:xfrm>
            <a:off x="2971799" y="6583679"/>
            <a:ext cx="3115235" cy="194945"/>
          </a:xfrm>
          <a:prstGeom prst="rect">
            <a:avLst/>
          </a:prstGeom>
        </p:spPr>
        <p:txBody>
          <a:bodyPr/>
          <a:lstStyle/>
          <a:p>
            <a:r>
              <a:rPr lang="en-US" sz="1400" dirty="0" smtClean="0"/>
              <a:t>Not Subject to EAR or ITAR</a:t>
            </a:r>
            <a:endParaRPr lang="en-US" sz="1400" dirty="0"/>
          </a:p>
        </p:txBody>
      </p:sp>
    </p:spTree>
    <p:extLst>
      <p:ext uri="{BB962C8B-B14F-4D97-AF65-F5344CB8AC3E}">
        <p14:creationId xmlns:p14="http://schemas.microsoft.com/office/powerpoint/2010/main" val="201789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341971" y="490843"/>
            <a:ext cx="8656638" cy="623776"/>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lvl1pPr algn="l" defTabSz="1020763" rtl="0" eaLnBrk="1" fontAlgn="base" hangingPunct="1">
              <a:lnSpc>
                <a:spcPct val="90000"/>
              </a:lnSpc>
              <a:spcBef>
                <a:spcPct val="0"/>
              </a:spcBef>
              <a:spcAft>
                <a:spcPts val="1200"/>
              </a:spcAft>
              <a:defRPr sz="2800" b="1">
                <a:solidFill>
                  <a:srgbClr val="0039A6"/>
                </a:solidFill>
                <a:latin typeface="+mj-lt"/>
                <a:ea typeface="+mj-ea"/>
                <a:cs typeface="+mj-cs"/>
              </a:defRPr>
            </a:lvl1pPr>
            <a:lvl2pPr algn="l" defTabSz="1020763" rtl="0" eaLnBrk="1" fontAlgn="base" hangingPunct="1">
              <a:lnSpc>
                <a:spcPct val="90000"/>
              </a:lnSpc>
              <a:spcBef>
                <a:spcPct val="0"/>
              </a:spcBef>
              <a:spcAft>
                <a:spcPct val="0"/>
              </a:spcAft>
              <a:defRPr sz="2800" b="1">
                <a:solidFill>
                  <a:schemeClr val="hlink"/>
                </a:solidFill>
                <a:latin typeface="Arial" charset="0"/>
              </a:defRPr>
            </a:lvl2pPr>
            <a:lvl3pPr algn="l" defTabSz="1020763" rtl="0" eaLnBrk="1" fontAlgn="base" hangingPunct="1">
              <a:lnSpc>
                <a:spcPct val="90000"/>
              </a:lnSpc>
              <a:spcBef>
                <a:spcPct val="0"/>
              </a:spcBef>
              <a:spcAft>
                <a:spcPct val="0"/>
              </a:spcAft>
              <a:defRPr sz="2800" b="1">
                <a:solidFill>
                  <a:schemeClr val="hlink"/>
                </a:solidFill>
                <a:latin typeface="Arial" charset="0"/>
              </a:defRPr>
            </a:lvl3pPr>
            <a:lvl4pPr algn="l" defTabSz="1020763" rtl="0" eaLnBrk="1" fontAlgn="base" hangingPunct="1">
              <a:lnSpc>
                <a:spcPct val="90000"/>
              </a:lnSpc>
              <a:spcBef>
                <a:spcPct val="0"/>
              </a:spcBef>
              <a:spcAft>
                <a:spcPct val="0"/>
              </a:spcAft>
              <a:defRPr sz="2800" b="1">
                <a:solidFill>
                  <a:schemeClr val="hlink"/>
                </a:solidFill>
                <a:latin typeface="Arial" charset="0"/>
              </a:defRPr>
            </a:lvl4pPr>
            <a:lvl5pPr algn="l" defTabSz="1020763" rtl="0" eaLnBrk="1" fontAlgn="base" hangingPunct="1">
              <a:lnSpc>
                <a:spcPct val="90000"/>
              </a:lnSpc>
              <a:spcBef>
                <a:spcPct val="0"/>
              </a:spcBef>
              <a:spcAft>
                <a:spcPct val="0"/>
              </a:spcAft>
              <a:defRPr sz="2800" b="1">
                <a:solidFill>
                  <a:schemeClr val="hlink"/>
                </a:solidFill>
                <a:latin typeface="Arial" charset="0"/>
              </a:defRPr>
            </a:lvl5pPr>
            <a:lvl6pPr marL="457200" algn="l" defTabSz="1020763" rtl="0" eaLnBrk="1" fontAlgn="base" hangingPunct="1">
              <a:lnSpc>
                <a:spcPct val="90000"/>
              </a:lnSpc>
              <a:spcBef>
                <a:spcPct val="0"/>
              </a:spcBef>
              <a:spcAft>
                <a:spcPct val="0"/>
              </a:spcAft>
              <a:defRPr sz="2800" b="1">
                <a:solidFill>
                  <a:schemeClr val="hlink"/>
                </a:solidFill>
                <a:latin typeface="Arial" charset="0"/>
              </a:defRPr>
            </a:lvl6pPr>
            <a:lvl7pPr marL="914400" algn="l" defTabSz="1020763" rtl="0" eaLnBrk="1" fontAlgn="base" hangingPunct="1">
              <a:lnSpc>
                <a:spcPct val="90000"/>
              </a:lnSpc>
              <a:spcBef>
                <a:spcPct val="0"/>
              </a:spcBef>
              <a:spcAft>
                <a:spcPct val="0"/>
              </a:spcAft>
              <a:defRPr sz="2800" b="1">
                <a:solidFill>
                  <a:schemeClr val="hlink"/>
                </a:solidFill>
                <a:latin typeface="Arial" charset="0"/>
              </a:defRPr>
            </a:lvl7pPr>
            <a:lvl8pPr marL="1371600" algn="l" defTabSz="1020763" rtl="0" eaLnBrk="1" fontAlgn="base" hangingPunct="1">
              <a:lnSpc>
                <a:spcPct val="90000"/>
              </a:lnSpc>
              <a:spcBef>
                <a:spcPct val="0"/>
              </a:spcBef>
              <a:spcAft>
                <a:spcPct val="0"/>
              </a:spcAft>
              <a:defRPr sz="2800" b="1">
                <a:solidFill>
                  <a:schemeClr val="hlink"/>
                </a:solidFill>
                <a:latin typeface="Arial" charset="0"/>
              </a:defRPr>
            </a:lvl8pPr>
            <a:lvl9pPr marL="1828800" algn="l" defTabSz="1020763" rtl="0" eaLnBrk="1" fontAlgn="base" hangingPunct="1">
              <a:lnSpc>
                <a:spcPct val="90000"/>
              </a:lnSpc>
              <a:spcBef>
                <a:spcPct val="0"/>
              </a:spcBef>
              <a:spcAft>
                <a:spcPct val="0"/>
              </a:spcAft>
              <a:defRPr sz="2800" b="1">
                <a:solidFill>
                  <a:schemeClr val="hlink"/>
                </a:solidFill>
                <a:latin typeface="Arial" charset="0"/>
              </a:defRPr>
            </a:lvl9pPr>
          </a:lstStyle>
          <a:p>
            <a:pPr>
              <a:spcAft>
                <a:spcPct val="0"/>
              </a:spcAft>
            </a:pPr>
            <a:r>
              <a:rPr lang="en-US" sz="2400" b="0" dirty="0" smtClean="0">
                <a:solidFill>
                  <a:schemeClr val="tx1"/>
                </a:solidFill>
              </a:rPr>
              <a:t>Driver: Peak </a:t>
            </a:r>
            <a:r>
              <a:rPr lang="en-US" sz="2400" b="0" dirty="0">
                <a:solidFill>
                  <a:schemeClr val="tx1"/>
                </a:solidFill>
              </a:rPr>
              <a:t>and Time-Temperature </a:t>
            </a:r>
            <a:r>
              <a:rPr lang="en-US" sz="2400" b="0" dirty="0" smtClean="0">
                <a:solidFill>
                  <a:schemeClr val="tx1"/>
                </a:solidFill>
              </a:rPr>
              <a:t>Integral</a:t>
            </a:r>
            <a:endParaRPr lang="en-US" sz="2400" b="0" dirty="0">
              <a:solidFill>
                <a:schemeClr val="tx1"/>
              </a:solidFill>
            </a:endParaRPr>
          </a:p>
        </p:txBody>
      </p:sp>
      <p:grpSp>
        <p:nvGrpSpPr>
          <p:cNvPr id="7" name="Group 6"/>
          <p:cNvGrpSpPr/>
          <p:nvPr/>
        </p:nvGrpSpPr>
        <p:grpSpPr>
          <a:xfrm>
            <a:off x="147081" y="968769"/>
            <a:ext cx="6384552" cy="5295321"/>
            <a:chOff x="341971" y="1366030"/>
            <a:chExt cx="6042581" cy="5043910"/>
          </a:xfrm>
        </p:grpSpPr>
        <p:pic>
          <p:nvPicPr>
            <p:cNvPr id="21" name="Picture 20"/>
            <p:cNvPicPr>
              <a:picLocks noChangeAspect="1"/>
            </p:cNvPicPr>
            <p:nvPr/>
          </p:nvPicPr>
          <p:blipFill rotWithShape="1">
            <a:blip r:embed="rId3"/>
            <a:srcRect l="3307" t="3012" r="18174" b="12748"/>
            <a:stretch/>
          </p:blipFill>
          <p:spPr>
            <a:xfrm>
              <a:off x="341971" y="1590483"/>
              <a:ext cx="6042581" cy="4819457"/>
            </a:xfrm>
            <a:prstGeom prst="rect">
              <a:avLst/>
            </a:prstGeom>
          </p:spPr>
        </p:pic>
        <p:cxnSp>
          <p:nvCxnSpPr>
            <p:cNvPr id="5" name="Straight Connector 4"/>
            <p:cNvCxnSpPr/>
            <p:nvPr/>
          </p:nvCxnSpPr>
          <p:spPr bwMode="auto">
            <a:xfrm>
              <a:off x="1112363" y="4619139"/>
              <a:ext cx="9427" cy="1404594"/>
            </a:xfrm>
            <a:prstGeom prst="line">
              <a:avLst/>
            </a:prstGeom>
            <a:solidFill>
              <a:schemeClr val="accent1"/>
            </a:solidFill>
            <a:ln w="38100" cap="flat" cmpd="sng" algn="ctr">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622169" y="4312605"/>
              <a:ext cx="980387" cy="307777"/>
            </a:xfrm>
            <a:prstGeom prst="rect">
              <a:avLst/>
            </a:prstGeom>
            <a:noFill/>
          </p:spPr>
          <p:txBody>
            <a:bodyPr wrap="square" rtlCol="0">
              <a:spAutoFit/>
            </a:bodyPr>
            <a:lstStyle/>
            <a:p>
              <a:pPr algn="ctr"/>
              <a:r>
                <a:rPr lang="en-US" sz="1400" dirty="0" smtClean="0">
                  <a:latin typeface="+mj-lt"/>
                  <a:cs typeface="Times New Roman" panose="02020603050405020304" pitchFamily="18" charset="0"/>
                </a:rPr>
                <a:t>Ignition</a:t>
              </a:r>
              <a:endParaRPr lang="en-US" sz="1400" dirty="0">
                <a:latin typeface="+mj-lt"/>
                <a:cs typeface="Times New Roman" panose="02020603050405020304" pitchFamily="18" charset="0"/>
              </a:endParaRPr>
            </a:p>
          </p:txBody>
        </p:sp>
        <p:sp>
          <p:nvSpPr>
            <p:cNvPr id="2" name="TextBox 1"/>
            <p:cNvSpPr txBox="1"/>
            <p:nvPr/>
          </p:nvSpPr>
          <p:spPr>
            <a:xfrm>
              <a:off x="1131216" y="1375430"/>
              <a:ext cx="537328" cy="369332"/>
            </a:xfrm>
            <a:prstGeom prst="rect">
              <a:avLst/>
            </a:prstGeom>
            <a:noFill/>
          </p:spPr>
          <p:txBody>
            <a:bodyPr wrap="square" rtlCol="0">
              <a:spAutoFit/>
            </a:bodyPr>
            <a:lstStyle/>
            <a:p>
              <a:r>
                <a:rPr lang="en-US" dirty="0" smtClean="0"/>
                <a:t>T</a:t>
              </a:r>
              <a:r>
                <a:rPr lang="en-US" baseline="-25000" dirty="0" smtClean="0"/>
                <a:t>1</a:t>
              </a:r>
              <a:endParaRPr lang="en-US" baseline="-25000" dirty="0"/>
            </a:p>
          </p:txBody>
        </p:sp>
        <p:sp>
          <p:nvSpPr>
            <p:cNvPr id="10" name="TextBox 9"/>
            <p:cNvSpPr txBox="1"/>
            <p:nvPr/>
          </p:nvSpPr>
          <p:spPr>
            <a:xfrm>
              <a:off x="1430992" y="1375430"/>
              <a:ext cx="537328" cy="369332"/>
            </a:xfrm>
            <a:prstGeom prst="rect">
              <a:avLst/>
            </a:prstGeom>
            <a:noFill/>
          </p:spPr>
          <p:txBody>
            <a:bodyPr wrap="square" rtlCol="0">
              <a:spAutoFit/>
            </a:bodyPr>
            <a:lstStyle/>
            <a:p>
              <a:r>
                <a:rPr lang="en-US" dirty="0" smtClean="0"/>
                <a:t>T</a:t>
              </a:r>
              <a:r>
                <a:rPr lang="en-US" baseline="-25000" dirty="0" smtClean="0"/>
                <a:t>2</a:t>
              </a:r>
              <a:endParaRPr lang="en-US" baseline="-25000" dirty="0"/>
            </a:p>
          </p:txBody>
        </p:sp>
        <p:sp>
          <p:nvSpPr>
            <p:cNvPr id="11" name="TextBox 10"/>
            <p:cNvSpPr txBox="1"/>
            <p:nvPr/>
          </p:nvSpPr>
          <p:spPr>
            <a:xfrm>
              <a:off x="1718044" y="1366030"/>
              <a:ext cx="537328" cy="369332"/>
            </a:xfrm>
            <a:prstGeom prst="rect">
              <a:avLst/>
            </a:prstGeom>
            <a:noFill/>
          </p:spPr>
          <p:txBody>
            <a:bodyPr wrap="square" rtlCol="0">
              <a:spAutoFit/>
            </a:bodyPr>
            <a:lstStyle/>
            <a:p>
              <a:r>
                <a:rPr lang="en-US" dirty="0" smtClean="0"/>
                <a:t>T</a:t>
              </a:r>
              <a:r>
                <a:rPr lang="en-US" baseline="-25000" dirty="0" smtClean="0"/>
                <a:t>3</a:t>
              </a:r>
              <a:endParaRPr lang="en-US" baseline="-25000" dirty="0"/>
            </a:p>
          </p:txBody>
        </p:sp>
        <p:sp>
          <p:nvSpPr>
            <p:cNvPr id="12" name="TextBox 11"/>
            <p:cNvSpPr txBox="1"/>
            <p:nvPr/>
          </p:nvSpPr>
          <p:spPr>
            <a:xfrm>
              <a:off x="5471484" y="1375430"/>
              <a:ext cx="537328" cy="369332"/>
            </a:xfrm>
            <a:prstGeom prst="rect">
              <a:avLst/>
            </a:prstGeom>
            <a:noFill/>
          </p:spPr>
          <p:txBody>
            <a:bodyPr wrap="square" rtlCol="0">
              <a:spAutoFit/>
            </a:bodyPr>
            <a:lstStyle/>
            <a:p>
              <a:r>
                <a:rPr lang="en-US" dirty="0" smtClean="0"/>
                <a:t>T</a:t>
              </a:r>
              <a:r>
                <a:rPr lang="en-US" baseline="-25000" dirty="0"/>
                <a:t>4</a:t>
              </a:r>
            </a:p>
          </p:txBody>
        </p:sp>
      </p:grpSp>
      <p:sp>
        <p:nvSpPr>
          <p:cNvPr id="3" name="TextBox 2"/>
          <p:cNvSpPr txBox="1"/>
          <p:nvPr/>
        </p:nvSpPr>
        <p:spPr>
          <a:xfrm>
            <a:off x="6355790" y="968769"/>
            <a:ext cx="2786345" cy="2923877"/>
          </a:xfrm>
          <a:prstGeom prst="rect">
            <a:avLst/>
          </a:prstGeom>
          <a:noFill/>
        </p:spPr>
        <p:txBody>
          <a:bodyPr wrap="square" rtlCol="0">
            <a:spAutoFit/>
          </a:bodyPr>
          <a:lstStyle/>
          <a:p>
            <a:pPr algn="l">
              <a:spcAft>
                <a:spcPts val="1200"/>
              </a:spcAft>
            </a:pPr>
            <a:r>
              <a:rPr lang="en-US" sz="1600" dirty="0" smtClean="0"/>
              <a:t>Test window is 28 minutes for Bulk and Containerized and 3 minutes for surface burning fire</a:t>
            </a:r>
            <a:endParaRPr lang="en-US" sz="1600" dirty="0"/>
          </a:p>
          <a:p>
            <a:pPr algn="l">
              <a:spcAft>
                <a:spcPts val="1200"/>
              </a:spcAft>
            </a:pPr>
            <a:r>
              <a:rPr lang="en-US" sz="1600" dirty="0" smtClean="0"/>
              <a:t>T</a:t>
            </a:r>
            <a:r>
              <a:rPr lang="en-US" sz="1600" baseline="-25000" dirty="0" smtClean="0"/>
              <a:t>1</a:t>
            </a:r>
            <a:r>
              <a:rPr lang="en-US" sz="1600" dirty="0" smtClean="0"/>
              <a:t> = one thermocouple goes above 200 °F</a:t>
            </a:r>
          </a:p>
          <a:p>
            <a:pPr algn="l">
              <a:spcAft>
                <a:spcPts val="1200"/>
              </a:spcAft>
            </a:pPr>
            <a:r>
              <a:rPr lang="en-US" sz="1600" dirty="0" smtClean="0"/>
              <a:t>T</a:t>
            </a:r>
            <a:r>
              <a:rPr lang="en-US" sz="1600" baseline="-25000" dirty="0" smtClean="0"/>
              <a:t>2</a:t>
            </a:r>
            <a:r>
              <a:rPr lang="en-US" sz="1600" dirty="0" smtClean="0"/>
              <a:t> = T</a:t>
            </a:r>
            <a:r>
              <a:rPr lang="en-US" sz="1600" baseline="-25000" dirty="0" smtClean="0"/>
              <a:t>1</a:t>
            </a:r>
            <a:r>
              <a:rPr lang="en-US" sz="1600" dirty="0" smtClean="0"/>
              <a:t> + 1 minute = Agent </a:t>
            </a:r>
          </a:p>
          <a:p>
            <a:pPr algn="l">
              <a:spcAft>
                <a:spcPts val="1200"/>
              </a:spcAft>
            </a:pPr>
            <a:r>
              <a:rPr lang="en-US" sz="1600" dirty="0" smtClean="0"/>
              <a:t>T</a:t>
            </a:r>
            <a:r>
              <a:rPr lang="en-US" sz="1600" baseline="-25000" dirty="0" smtClean="0"/>
              <a:t>3</a:t>
            </a:r>
            <a:r>
              <a:rPr lang="en-US" sz="1600" dirty="0" smtClean="0"/>
              <a:t> = T</a:t>
            </a:r>
            <a:r>
              <a:rPr lang="en-US" sz="1600" baseline="-25000" dirty="0" smtClean="0"/>
              <a:t>2</a:t>
            </a:r>
            <a:r>
              <a:rPr lang="en-US" sz="1600" dirty="0" smtClean="0"/>
              <a:t> + 2 minutes = </a:t>
            </a:r>
            <a:r>
              <a:rPr lang="en-US" sz="1600" dirty="0" err="1" smtClean="0"/>
              <a:t>Integ</a:t>
            </a:r>
            <a:r>
              <a:rPr lang="en-US" sz="1600" dirty="0"/>
              <a:t>.</a:t>
            </a:r>
            <a:endParaRPr lang="en-US" sz="1600" dirty="0" smtClean="0"/>
          </a:p>
          <a:p>
            <a:pPr algn="l">
              <a:spcAft>
                <a:spcPts val="1200"/>
              </a:spcAft>
            </a:pPr>
            <a:r>
              <a:rPr lang="en-US" sz="1600" dirty="0" smtClean="0"/>
              <a:t>T</a:t>
            </a:r>
            <a:r>
              <a:rPr lang="en-US" sz="1600" baseline="-25000" dirty="0" smtClean="0"/>
              <a:t>4</a:t>
            </a:r>
            <a:r>
              <a:rPr lang="en-US" sz="1600" dirty="0" smtClean="0"/>
              <a:t> = T</a:t>
            </a:r>
            <a:r>
              <a:rPr lang="en-US" sz="1600" baseline="-25000" dirty="0" smtClean="0"/>
              <a:t>3</a:t>
            </a:r>
            <a:r>
              <a:rPr lang="en-US" sz="1600" dirty="0" smtClean="0"/>
              <a:t> + 28 minutes = End</a:t>
            </a:r>
          </a:p>
        </p:txBody>
      </p:sp>
      <p:sp>
        <p:nvSpPr>
          <p:cNvPr id="8" name="TextBox 7"/>
          <p:cNvSpPr txBox="1"/>
          <p:nvPr/>
        </p:nvSpPr>
        <p:spPr>
          <a:xfrm rot="16200000">
            <a:off x="-874712" y="3311283"/>
            <a:ext cx="2099706" cy="338554"/>
          </a:xfrm>
          <a:prstGeom prst="rect">
            <a:avLst/>
          </a:prstGeom>
          <a:solidFill>
            <a:schemeClr val="bg1"/>
          </a:solidFill>
        </p:spPr>
        <p:txBody>
          <a:bodyPr wrap="square" rtlCol="0">
            <a:spAutoFit/>
          </a:bodyPr>
          <a:lstStyle/>
          <a:p>
            <a:r>
              <a:rPr lang="en-US" sz="1600" dirty="0" smtClean="0"/>
              <a:t>Temperature, °F</a:t>
            </a:r>
            <a:endParaRPr lang="en-US" sz="1600" dirty="0"/>
          </a:p>
        </p:txBody>
      </p:sp>
      <p:sp>
        <p:nvSpPr>
          <p:cNvPr id="15" name="TextBox 14"/>
          <p:cNvSpPr txBox="1"/>
          <p:nvPr/>
        </p:nvSpPr>
        <p:spPr>
          <a:xfrm>
            <a:off x="2400750" y="6015327"/>
            <a:ext cx="2099706" cy="338554"/>
          </a:xfrm>
          <a:prstGeom prst="rect">
            <a:avLst/>
          </a:prstGeom>
          <a:solidFill>
            <a:schemeClr val="bg1"/>
          </a:solidFill>
        </p:spPr>
        <p:txBody>
          <a:bodyPr wrap="square" rtlCol="0">
            <a:spAutoFit/>
          </a:bodyPr>
          <a:lstStyle/>
          <a:p>
            <a:pPr algn="ctr"/>
            <a:r>
              <a:rPr lang="en-US" sz="1600" dirty="0" smtClean="0"/>
              <a:t>Time, minutes</a:t>
            </a:r>
            <a:endParaRPr lang="en-US" sz="1600" dirty="0"/>
          </a:p>
        </p:txBody>
      </p:sp>
      <p:sp>
        <p:nvSpPr>
          <p:cNvPr id="4" name="Footer Placeholder 3"/>
          <p:cNvSpPr>
            <a:spLocks noGrp="1"/>
          </p:cNvSpPr>
          <p:nvPr>
            <p:ph type="ftr" sz="quarter" idx="4294967295"/>
          </p:nvPr>
        </p:nvSpPr>
        <p:spPr>
          <a:xfrm>
            <a:off x="2971800" y="6583679"/>
            <a:ext cx="3162828" cy="194945"/>
          </a:xfrm>
          <a:prstGeom prst="rect">
            <a:avLst/>
          </a:prstGeom>
        </p:spPr>
        <p:txBody>
          <a:bodyPr/>
          <a:lstStyle/>
          <a:p>
            <a:r>
              <a:rPr lang="en-US" sz="1400" dirty="0" smtClean="0"/>
              <a:t>Not Subject to EAR or ITAR</a:t>
            </a:r>
            <a:endParaRPr lang="en-US" sz="1400" dirty="0"/>
          </a:p>
        </p:txBody>
      </p:sp>
      <p:sp>
        <p:nvSpPr>
          <p:cNvPr id="9" name="Slide Number Placeholder 8"/>
          <p:cNvSpPr>
            <a:spLocks noGrp="1"/>
          </p:cNvSpPr>
          <p:nvPr>
            <p:ph type="sldNum" sz="quarter" idx="11"/>
          </p:nvPr>
        </p:nvSpPr>
        <p:spPr/>
        <p:txBody>
          <a:bodyPr/>
          <a:lstStyle/>
          <a:p>
            <a:fld id="{D72BAC86-7CA1-47DD-8EAD-39EA91178256}" type="datetime1">
              <a:rPr lang="en-US" smtClean="0"/>
              <a:pPr/>
              <a:t>10/30/2019</a:t>
            </a:fld>
            <a:r>
              <a:rPr lang="en-US" sz="800" dirty="0" smtClean="0"/>
              <a:t> </a:t>
            </a:r>
            <a:r>
              <a:rPr lang="en-US" sz="1000" dirty="0" smtClean="0"/>
              <a:t>| </a:t>
            </a:r>
            <a:fld id="{689318A1-174D-4DEE-8106-03A37B9BCF15}" type="slidenum">
              <a:rPr lang="en-US" sz="1000" smtClean="0"/>
              <a:pPr/>
              <a:t>4</a:t>
            </a:fld>
            <a:endParaRPr lang="en-US" sz="1000" dirty="0"/>
          </a:p>
        </p:txBody>
      </p:sp>
    </p:spTree>
    <p:extLst>
      <p:ext uri="{BB962C8B-B14F-4D97-AF65-F5344CB8AC3E}">
        <p14:creationId xmlns:p14="http://schemas.microsoft.com/office/powerpoint/2010/main" val="404730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26478" y="723902"/>
            <a:ext cx="6222615" cy="4772167"/>
          </a:xfrm>
          <a:prstGeom prst="rect">
            <a:avLst/>
          </a:prstGeom>
        </p:spPr>
      </p:pic>
      <p:sp>
        <p:nvSpPr>
          <p:cNvPr id="2" name="Title 1"/>
          <p:cNvSpPr>
            <a:spLocks noGrp="1"/>
          </p:cNvSpPr>
          <p:nvPr>
            <p:ph type="title"/>
          </p:nvPr>
        </p:nvSpPr>
        <p:spPr/>
        <p:txBody>
          <a:bodyPr/>
          <a:lstStyle/>
          <a:p>
            <a:r>
              <a:rPr lang="en-US" dirty="0" smtClean="0"/>
              <a:t>MPS Test Cell Geometry</a:t>
            </a:r>
            <a:endParaRPr lang="en-US" dirty="0"/>
          </a:p>
        </p:txBody>
      </p:sp>
      <p:sp>
        <p:nvSpPr>
          <p:cNvPr id="6" name="Text Placeholder 5"/>
          <p:cNvSpPr>
            <a:spLocks noGrp="1"/>
          </p:cNvSpPr>
          <p:nvPr>
            <p:ph type="body" sz="quarter" idx="13"/>
          </p:nvPr>
        </p:nvSpPr>
        <p:spPr>
          <a:xfrm>
            <a:off x="415836" y="6207797"/>
            <a:ext cx="8247888" cy="369332"/>
          </a:xfrm>
        </p:spPr>
        <p:txBody>
          <a:bodyPr/>
          <a:lstStyle/>
          <a:p>
            <a:r>
              <a:rPr lang="en-US" dirty="0" smtClean="0"/>
              <a:t>Designed, Documented and Purpose Built System</a:t>
            </a:r>
            <a:endParaRPr lang="en-US" dirty="0"/>
          </a:p>
        </p:txBody>
      </p:sp>
      <p:sp>
        <p:nvSpPr>
          <p:cNvPr id="4" name="Slide Number Placeholder 3"/>
          <p:cNvSpPr>
            <a:spLocks noGrp="1"/>
          </p:cNvSpPr>
          <p:nvPr>
            <p:ph type="sldNum" sz="quarter" idx="15"/>
          </p:nvPr>
        </p:nvSpPr>
        <p:spPr>
          <a:prstGeom prst="rect">
            <a:avLst/>
          </a:prstGeom>
        </p:spPr>
        <p:txBody>
          <a:bodyPr/>
          <a:lstStyle/>
          <a:p>
            <a:pPr>
              <a:defRPr/>
            </a:pPr>
            <a:fld id="{2B27D0FD-3819-4A0B-A4B3-40341FC2BCD6}" type="slidenum">
              <a:rPr lang="en-US" smtClean="0"/>
              <a:pPr>
                <a:defRPr/>
              </a:pPr>
              <a:t>5</a:t>
            </a:fld>
            <a:endParaRPr lang="en-US" dirty="0"/>
          </a:p>
        </p:txBody>
      </p:sp>
      <p:sp>
        <p:nvSpPr>
          <p:cNvPr id="9" name="TextBox 8"/>
          <p:cNvSpPr txBox="1"/>
          <p:nvPr/>
        </p:nvSpPr>
        <p:spPr>
          <a:xfrm rot="19805313">
            <a:off x="5116164" y="4471471"/>
            <a:ext cx="1132041" cy="461665"/>
          </a:xfrm>
          <a:prstGeom prst="rect">
            <a:avLst/>
          </a:prstGeom>
          <a:noFill/>
        </p:spPr>
        <p:txBody>
          <a:bodyPr wrap="none" rtlCol="0">
            <a:spAutoFit/>
          </a:bodyPr>
          <a:lstStyle/>
          <a:p>
            <a:r>
              <a:rPr lang="en-US" dirty="0" smtClean="0"/>
              <a:t>319  </a:t>
            </a:r>
            <a:r>
              <a:rPr lang="en-US" sz="2000" baseline="30000" dirty="0" smtClean="0"/>
              <a:t>5</a:t>
            </a:r>
            <a:r>
              <a:rPr lang="en-US" sz="2400" dirty="0" smtClean="0"/>
              <a:t>/</a:t>
            </a:r>
            <a:r>
              <a:rPr lang="en-US" sz="1200" dirty="0" smtClean="0"/>
              <a:t>16</a:t>
            </a:r>
            <a:r>
              <a:rPr lang="en-US" sz="2000" dirty="0" smtClean="0"/>
              <a:t>”</a:t>
            </a:r>
            <a:endParaRPr lang="en-US" sz="2000" dirty="0"/>
          </a:p>
        </p:txBody>
      </p:sp>
      <p:cxnSp>
        <p:nvCxnSpPr>
          <p:cNvPr id="11" name="Straight Arrow Connector 10"/>
          <p:cNvCxnSpPr/>
          <p:nvPr/>
        </p:nvCxnSpPr>
        <p:spPr>
          <a:xfrm flipH="1">
            <a:off x="4024636" y="4948474"/>
            <a:ext cx="1217174" cy="682630"/>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87486" y="5289789"/>
            <a:ext cx="713038" cy="4211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31508" y="3331809"/>
            <a:ext cx="1659869" cy="1055235"/>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58822" y="3051654"/>
            <a:ext cx="713038" cy="4211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2446" y="3541050"/>
            <a:ext cx="713038" cy="4211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0833" y="4312024"/>
            <a:ext cx="716320" cy="4440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316875" y="5586524"/>
            <a:ext cx="713038" cy="469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13537" y="4668532"/>
            <a:ext cx="670881" cy="438906"/>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98903" y="5417198"/>
            <a:ext cx="842476" cy="507181"/>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6275" y="3314700"/>
            <a:ext cx="0" cy="352425"/>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979300">
            <a:off x="1030187" y="5124947"/>
            <a:ext cx="651140" cy="369332"/>
          </a:xfrm>
          <a:prstGeom prst="rect">
            <a:avLst/>
          </a:prstGeom>
          <a:noFill/>
        </p:spPr>
        <p:txBody>
          <a:bodyPr wrap="none" rtlCol="0">
            <a:spAutoFit/>
          </a:bodyPr>
          <a:lstStyle/>
          <a:p>
            <a:r>
              <a:rPr lang="en-US" dirty="0" smtClean="0"/>
              <a:t>164”</a:t>
            </a:r>
            <a:endParaRPr lang="en-US" dirty="0"/>
          </a:p>
        </p:txBody>
      </p:sp>
      <p:cxnSp>
        <p:nvCxnSpPr>
          <p:cNvPr id="22" name="Straight Connector 21"/>
          <p:cNvCxnSpPr/>
          <p:nvPr/>
        </p:nvCxnSpPr>
        <p:spPr>
          <a:xfrm>
            <a:off x="545564" y="2622620"/>
            <a:ext cx="713038" cy="4211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66257" y="2692952"/>
            <a:ext cx="771" cy="288885"/>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5684" y="2986267"/>
            <a:ext cx="522900" cy="369332"/>
          </a:xfrm>
          <a:prstGeom prst="rect">
            <a:avLst/>
          </a:prstGeom>
          <a:noFill/>
        </p:spPr>
        <p:txBody>
          <a:bodyPr wrap="none" rtlCol="0">
            <a:spAutoFit/>
          </a:bodyPr>
          <a:lstStyle/>
          <a:p>
            <a:r>
              <a:rPr lang="en-US" dirty="0" smtClean="0"/>
              <a:t>66”</a:t>
            </a:r>
            <a:endParaRPr lang="en-US" dirty="0"/>
          </a:p>
        </p:txBody>
      </p:sp>
      <p:sp>
        <p:nvSpPr>
          <p:cNvPr id="27" name="TextBox 26"/>
          <p:cNvSpPr txBox="1"/>
          <p:nvPr/>
        </p:nvSpPr>
        <p:spPr>
          <a:xfrm rot="1930595">
            <a:off x="874967" y="4628438"/>
            <a:ext cx="1892762" cy="523220"/>
          </a:xfrm>
          <a:prstGeom prst="rect">
            <a:avLst/>
          </a:prstGeom>
          <a:noFill/>
        </p:spPr>
        <p:txBody>
          <a:bodyPr wrap="none" rtlCol="0">
            <a:spAutoFit/>
          </a:bodyPr>
          <a:lstStyle/>
          <a:p>
            <a:r>
              <a:rPr lang="en-US" sz="1400" dirty="0" smtClean="0"/>
              <a:t>I-Beam Structure</a:t>
            </a:r>
          </a:p>
          <a:p>
            <a:r>
              <a:rPr lang="en-US" sz="1400" dirty="0" smtClean="0"/>
              <a:t>Total Weight 4400 lbs</a:t>
            </a:r>
            <a:endParaRPr lang="en-US" sz="1400" dirty="0"/>
          </a:p>
        </p:txBody>
      </p:sp>
      <p:sp>
        <p:nvSpPr>
          <p:cNvPr id="28" name="TextBox 27"/>
          <p:cNvSpPr txBox="1"/>
          <p:nvPr/>
        </p:nvSpPr>
        <p:spPr>
          <a:xfrm>
            <a:off x="1099906" y="1465686"/>
            <a:ext cx="1358064" cy="523220"/>
          </a:xfrm>
          <a:prstGeom prst="rect">
            <a:avLst/>
          </a:prstGeom>
          <a:noFill/>
        </p:spPr>
        <p:txBody>
          <a:bodyPr wrap="none" rtlCol="0">
            <a:spAutoFit/>
          </a:bodyPr>
          <a:lstStyle/>
          <a:p>
            <a:r>
              <a:rPr lang="en-US" sz="1400" dirty="0" smtClean="0"/>
              <a:t>92” wide doors</a:t>
            </a:r>
          </a:p>
          <a:p>
            <a:r>
              <a:rPr lang="en-US" sz="1400" dirty="0"/>
              <a:t>o</a:t>
            </a:r>
            <a:r>
              <a:rPr lang="en-US" sz="1400" dirty="0" smtClean="0"/>
              <a:t>n Both ends</a:t>
            </a:r>
          </a:p>
        </p:txBody>
      </p:sp>
      <p:cxnSp>
        <p:nvCxnSpPr>
          <p:cNvPr id="29" name="Straight Arrow Connector 28"/>
          <p:cNvCxnSpPr/>
          <p:nvPr/>
        </p:nvCxnSpPr>
        <p:spPr>
          <a:xfrm>
            <a:off x="2316875" y="1765833"/>
            <a:ext cx="552824" cy="2182617"/>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427777" y="838622"/>
            <a:ext cx="2091535" cy="523220"/>
          </a:xfrm>
          <a:prstGeom prst="rect">
            <a:avLst/>
          </a:prstGeom>
          <a:noFill/>
        </p:spPr>
        <p:txBody>
          <a:bodyPr wrap="none" rtlCol="0">
            <a:spAutoFit/>
          </a:bodyPr>
          <a:lstStyle/>
          <a:p>
            <a:r>
              <a:rPr lang="en-US" sz="1400" dirty="0" smtClean="0"/>
              <a:t>Cargo Bay Structure</a:t>
            </a:r>
          </a:p>
          <a:p>
            <a:r>
              <a:rPr lang="en-US" sz="1400" dirty="0" smtClean="0"/>
              <a:t>Total Weight: 13,600 lbs</a:t>
            </a:r>
            <a:endParaRPr lang="en-US" sz="1400" dirty="0"/>
          </a:p>
        </p:txBody>
      </p:sp>
      <p:cxnSp>
        <p:nvCxnSpPr>
          <p:cNvPr id="34" name="Straight Arrow Connector 33"/>
          <p:cNvCxnSpPr/>
          <p:nvPr/>
        </p:nvCxnSpPr>
        <p:spPr>
          <a:xfrm flipV="1">
            <a:off x="2316875" y="1416643"/>
            <a:ext cx="4212062" cy="349190"/>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4294967295"/>
          </p:nvPr>
        </p:nvSpPr>
        <p:spPr>
          <a:xfrm>
            <a:off x="2971800" y="6583679"/>
            <a:ext cx="3124200" cy="194945"/>
          </a:xfrm>
          <a:prstGeom prst="rect">
            <a:avLst/>
          </a:prstGeom>
        </p:spPr>
        <p:txBody>
          <a:bodyPr/>
          <a:lstStyle/>
          <a:p>
            <a:r>
              <a:rPr lang="en-US" sz="1400" dirty="0" smtClean="0"/>
              <a:t>Not Subject to EAR or ITAR</a:t>
            </a:r>
            <a:endParaRPr lang="en-US" sz="1400" dirty="0"/>
          </a:p>
        </p:txBody>
      </p:sp>
    </p:spTree>
    <p:extLst>
      <p:ext uri="{BB962C8B-B14F-4D97-AF65-F5344CB8AC3E}">
        <p14:creationId xmlns:p14="http://schemas.microsoft.com/office/powerpoint/2010/main" val="395894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21165"/>
            <a:ext cx="8229600" cy="378565"/>
          </a:xfrm>
        </p:spPr>
        <p:txBody>
          <a:bodyPr/>
          <a:lstStyle/>
          <a:p>
            <a:r>
              <a:rPr lang="en-US" dirty="0"/>
              <a:t>Chamber </a:t>
            </a:r>
            <a:r>
              <a:rPr lang="en-US" dirty="0" smtClean="0"/>
              <a:t>Air Inlet Plenum and Penetrations</a:t>
            </a:r>
            <a:endParaRPr lang="en-US" dirty="0"/>
          </a:p>
        </p:txBody>
      </p:sp>
      <p:sp>
        <p:nvSpPr>
          <p:cNvPr id="4" name="Slide Number Placeholder 3"/>
          <p:cNvSpPr>
            <a:spLocks noGrp="1"/>
          </p:cNvSpPr>
          <p:nvPr>
            <p:ph type="sldNum" sz="quarter" idx="11"/>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10/30/2019</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6</a:t>
            </a:fld>
            <a:endParaRPr lang="en-US" sz="1000" dirty="0">
              <a:solidFill>
                <a:srgbClr val="FFFFFF">
                  <a:lumMod val="50000"/>
                </a:srgbClr>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l="39250" t="28684" r="28844"/>
          <a:stretch/>
        </p:blipFill>
        <p:spPr>
          <a:xfrm>
            <a:off x="6229591" y="1864671"/>
            <a:ext cx="2784475" cy="4667892"/>
          </a:xfrm>
          <a:prstGeom prst="rect">
            <a:avLst/>
          </a:prstGeom>
        </p:spPr>
      </p:pic>
      <p:sp>
        <p:nvSpPr>
          <p:cNvPr id="3" name="TextBox 2"/>
          <p:cNvSpPr txBox="1"/>
          <p:nvPr/>
        </p:nvSpPr>
        <p:spPr>
          <a:xfrm>
            <a:off x="157041" y="930950"/>
            <a:ext cx="6072550" cy="5724644"/>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t>Inlet air valves at each corner of the chamber ensure emergency air shutoff capability</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endParaRPr lang="en-US" dirty="0" smtClean="0"/>
          </a:p>
          <a:p>
            <a:pPr marL="1885950" indent="-285750">
              <a:buFont typeface="Wingdings" panose="05000000000000000000" pitchFamily="2" charset="2"/>
              <a:buChar char="§"/>
            </a:pPr>
            <a:r>
              <a:rPr lang="en-US" sz="2400" dirty="0"/>
              <a:t>A</a:t>
            </a:r>
            <a:r>
              <a:rPr lang="en-US" sz="2400" dirty="0" smtClean="0"/>
              <a:t>ir is distributed evenly throughout the chamber from the triangular plenums via multiple iron elbows  </a:t>
            </a:r>
            <a:endParaRPr lang="en-US" sz="2400" dirty="0"/>
          </a:p>
        </p:txBody>
      </p:sp>
      <p:pic>
        <p:nvPicPr>
          <p:cNvPr id="7" name="Picture 6"/>
          <p:cNvPicPr>
            <a:picLocks noChangeAspect="1"/>
          </p:cNvPicPr>
          <p:nvPr/>
        </p:nvPicPr>
        <p:blipFill rotWithShape="1">
          <a:blip r:embed="rId3"/>
          <a:srcRect l="16094" r="25038" b="6758"/>
          <a:stretch/>
        </p:blipFill>
        <p:spPr>
          <a:xfrm>
            <a:off x="460375" y="2159810"/>
            <a:ext cx="2362697" cy="2805259"/>
          </a:xfrm>
          <a:prstGeom prst="rect">
            <a:avLst/>
          </a:prstGeom>
        </p:spPr>
      </p:pic>
      <p:pic>
        <p:nvPicPr>
          <p:cNvPr id="9" name="Picture 8"/>
          <p:cNvPicPr>
            <a:picLocks noChangeAspect="1"/>
          </p:cNvPicPr>
          <p:nvPr/>
        </p:nvPicPr>
        <p:blipFill rotWithShape="1">
          <a:blip r:embed="rId4"/>
          <a:srcRect b="29934"/>
          <a:stretch/>
        </p:blipFill>
        <p:spPr>
          <a:xfrm>
            <a:off x="3550269" y="2112984"/>
            <a:ext cx="1610313" cy="2626518"/>
          </a:xfrm>
          <a:prstGeom prst="rect">
            <a:avLst/>
          </a:prstGeom>
        </p:spPr>
      </p:pic>
      <p:sp>
        <p:nvSpPr>
          <p:cNvPr id="11" name="Right Arrow 10"/>
          <p:cNvSpPr/>
          <p:nvPr/>
        </p:nvSpPr>
        <p:spPr>
          <a:xfrm rot="5400000">
            <a:off x="4526381" y="1945700"/>
            <a:ext cx="324928" cy="185433"/>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3857057" y="1971816"/>
            <a:ext cx="324928" cy="185433"/>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flipV="1">
            <a:off x="4523321" y="4727808"/>
            <a:ext cx="324928" cy="185433"/>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flipV="1">
            <a:off x="3857056" y="4728105"/>
            <a:ext cx="324928" cy="185433"/>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114284" y="4163893"/>
            <a:ext cx="222330" cy="17661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09885" y="3816172"/>
            <a:ext cx="837591" cy="923330"/>
          </a:xfrm>
          <a:prstGeom prst="rect">
            <a:avLst/>
          </a:prstGeom>
          <a:noFill/>
        </p:spPr>
        <p:txBody>
          <a:bodyPr wrap="square" rtlCol="0">
            <a:spAutoFit/>
          </a:bodyPr>
          <a:lstStyle/>
          <a:p>
            <a:pPr algn="ctr"/>
            <a:r>
              <a:rPr lang="en-US" dirty="0" smtClean="0"/>
              <a:t>50 CFM Outlet</a:t>
            </a:r>
            <a:endParaRPr lang="en-US" dirty="0"/>
          </a:p>
        </p:txBody>
      </p:sp>
      <p:sp>
        <p:nvSpPr>
          <p:cNvPr id="5" name="Footer Placeholder 4"/>
          <p:cNvSpPr>
            <a:spLocks noGrp="1"/>
          </p:cNvSpPr>
          <p:nvPr>
            <p:ph type="ftr" sz="quarter" idx="4294967295"/>
          </p:nvPr>
        </p:nvSpPr>
        <p:spPr>
          <a:xfrm>
            <a:off x="2971800" y="6583679"/>
            <a:ext cx="3075676" cy="194945"/>
          </a:xfrm>
          <a:prstGeom prst="rect">
            <a:avLst/>
          </a:prstGeom>
        </p:spPr>
        <p:txBody>
          <a:bodyPr/>
          <a:lstStyle/>
          <a:p>
            <a:r>
              <a:rPr lang="en-US" sz="1400" dirty="0" smtClean="0"/>
              <a:t>Not Subject to EAR or ITAR</a:t>
            </a:r>
            <a:endParaRPr lang="en-US" sz="1400" dirty="0"/>
          </a:p>
        </p:txBody>
      </p:sp>
    </p:spTree>
    <p:extLst>
      <p:ext uri="{BB962C8B-B14F-4D97-AF65-F5344CB8AC3E}">
        <p14:creationId xmlns:p14="http://schemas.microsoft.com/office/powerpoint/2010/main" val="28918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19" y="469637"/>
            <a:ext cx="8229600" cy="378565"/>
          </a:xfrm>
        </p:spPr>
        <p:txBody>
          <a:bodyPr/>
          <a:lstStyle/>
          <a:p>
            <a:r>
              <a:rPr lang="en-US" dirty="0" smtClean="0"/>
              <a:t>U-Tube Collects Air Extracted at 50 CFM from the Chamber</a:t>
            </a:r>
            <a:endParaRPr lang="en-US" dirty="0"/>
          </a:p>
        </p:txBody>
      </p:sp>
      <p:sp>
        <p:nvSpPr>
          <p:cNvPr id="8" name="Text Placeholder 7"/>
          <p:cNvSpPr>
            <a:spLocks noGrp="1"/>
          </p:cNvSpPr>
          <p:nvPr>
            <p:ph type="body" sz="quarter" idx="13"/>
          </p:nvPr>
        </p:nvSpPr>
        <p:spPr/>
        <p:txBody>
          <a:bodyPr/>
          <a:lstStyle/>
          <a:p>
            <a:r>
              <a:rPr lang="en-US" dirty="0" smtClean="0"/>
              <a:t>Airflow through the chamber needs to be tightly controlled</a:t>
            </a:r>
            <a:endParaRPr lang="en-US" dirty="0"/>
          </a:p>
        </p:txBody>
      </p:sp>
      <p:sp>
        <p:nvSpPr>
          <p:cNvPr id="4" name="Slide Number Placeholder 3"/>
          <p:cNvSpPr>
            <a:spLocks noGrp="1"/>
          </p:cNvSpPr>
          <p:nvPr>
            <p:ph type="sldNum" sz="quarter" idx="15"/>
          </p:nvPr>
        </p:nvSpPr>
        <p:spPr/>
        <p:txBody>
          <a:bodyPr/>
          <a:lstStyle/>
          <a:p>
            <a:fld id="{D72BAC86-7CA1-47DD-8EAD-39EA91178256}" type="datetime1">
              <a:rPr lang="en-US" smtClean="0">
                <a:solidFill>
                  <a:srgbClr val="FFFFFF">
                    <a:lumMod val="50000"/>
                  </a:srgbClr>
                </a:solidFill>
              </a:rPr>
              <a:pPr/>
              <a:t>10/30/2019</a:t>
            </a:fld>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7</a:t>
            </a:fld>
            <a:endParaRPr lang="en-US" sz="1000" dirty="0">
              <a:solidFill>
                <a:srgbClr val="FFFFFF">
                  <a:lumMod val="50000"/>
                </a:srgb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185" t="24762" r="6664" b="11270"/>
          <a:stretch/>
        </p:blipFill>
        <p:spPr>
          <a:xfrm>
            <a:off x="4229100" y="1100313"/>
            <a:ext cx="4651375" cy="3371532"/>
          </a:xfrm>
          <a:prstGeom prst="rect">
            <a:avLst/>
          </a:prstGeom>
        </p:spPr>
      </p:pic>
      <p:sp>
        <p:nvSpPr>
          <p:cNvPr id="3" name="TextBox 2"/>
          <p:cNvSpPr txBox="1"/>
          <p:nvPr/>
        </p:nvSpPr>
        <p:spPr>
          <a:xfrm>
            <a:off x="314325" y="972025"/>
            <a:ext cx="3762373" cy="4939814"/>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2000" dirty="0" smtClean="0"/>
              <a:t>To collect air during a fire and send it to the scrubber system at 50 CFM, this U-Tube was designed</a:t>
            </a:r>
          </a:p>
          <a:p>
            <a:pPr marL="285750" indent="-285750">
              <a:spcAft>
                <a:spcPts val="600"/>
              </a:spcAft>
              <a:buFont typeface="Wingdings" panose="05000000000000000000" pitchFamily="2" charset="2"/>
              <a:buChar char="§"/>
            </a:pPr>
            <a:r>
              <a:rPr lang="en-US" sz="2000" dirty="0" smtClean="0"/>
              <a:t>We have achieved tighter air flow control than is required by the MPS</a:t>
            </a:r>
          </a:p>
          <a:p>
            <a:pPr marL="285750" indent="-285750">
              <a:spcAft>
                <a:spcPts val="600"/>
              </a:spcAft>
              <a:buFont typeface="Wingdings" panose="05000000000000000000" pitchFamily="2" charset="2"/>
              <a:buChar char="§"/>
            </a:pPr>
            <a:r>
              <a:rPr lang="en-US" sz="2000" dirty="0" smtClean="0"/>
              <a:t>At the base of the U there is a four inch tube that extends through the wall of the chamber</a:t>
            </a:r>
          </a:p>
          <a:p>
            <a:pPr marL="285750" indent="-285750">
              <a:spcAft>
                <a:spcPts val="600"/>
              </a:spcAft>
              <a:buFont typeface="Wingdings" panose="05000000000000000000" pitchFamily="2" charset="2"/>
              <a:buChar char="§"/>
            </a:pPr>
            <a:r>
              <a:rPr lang="en-US" sz="2000" dirty="0" smtClean="0"/>
              <a:t>Outside, it joins a cooling loop that cools the gases and allows large ash particles to settle out</a:t>
            </a:r>
          </a:p>
        </p:txBody>
      </p:sp>
      <p:sp>
        <p:nvSpPr>
          <p:cNvPr id="5" name="Footer Placeholder 4"/>
          <p:cNvSpPr>
            <a:spLocks noGrp="1"/>
          </p:cNvSpPr>
          <p:nvPr>
            <p:ph type="ftr" sz="quarter" idx="4294967295"/>
          </p:nvPr>
        </p:nvSpPr>
        <p:spPr>
          <a:xfrm>
            <a:off x="2971799" y="6583680"/>
            <a:ext cx="3133165" cy="274320"/>
          </a:xfrm>
          <a:prstGeom prst="rect">
            <a:avLst/>
          </a:prstGeom>
        </p:spPr>
        <p:txBody>
          <a:bodyPr/>
          <a:lstStyle/>
          <a:p>
            <a:r>
              <a:rPr lang="en-US" sz="1400" dirty="0" smtClean="0"/>
              <a:t>Not Subject to EAR or ITAR</a:t>
            </a:r>
            <a:endParaRPr lang="en-US" sz="1400" dirty="0"/>
          </a:p>
        </p:txBody>
      </p:sp>
    </p:spTree>
    <p:extLst>
      <p:ext uri="{BB962C8B-B14F-4D97-AF65-F5344CB8AC3E}">
        <p14:creationId xmlns:p14="http://schemas.microsoft.com/office/powerpoint/2010/main" val="15171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390298"/>
            <a:ext cx="8229600" cy="433965"/>
          </a:xfrm>
        </p:spPr>
        <p:txBody>
          <a:bodyPr/>
          <a:lstStyle/>
          <a:p>
            <a:r>
              <a:rPr lang="en-US" sz="2800" dirty="0" smtClean="0"/>
              <a:t>Cooling and Particulate Scrubbing Loop </a:t>
            </a:r>
            <a:endParaRPr lang="en-US" sz="2800" dirty="0"/>
          </a:p>
        </p:txBody>
      </p:sp>
      <p:sp>
        <p:nvSpPr>
          <p:cNvPr id="4" name="Slide Number Placeholder 3"/>
          <p:cNvSpPr>
            <a:spLocks noGrp="1"/>
          </p:cNvSpPr>
          <p:nvPr>
            <p:ph type="sldNum" sz="quarter" idx="11"/>
          </p:nvPr>
        </p:nvSpPr>
        <p:spPr/>
        <p:txBody>
          <a:bodyPr/>
          <a:lstStyle/>
          <a:p>
            <a:fld id="{D72BAC86-7CA1-47DD-8EAD-39EA91178256}" type="datetime1">
              <a:rPr lang="en-US" smtClean="0">
                <a:solidFill>
                  <a:srgbClr val="FFFFFF">
                    <a:lumMod val="50000"/>
                  </a:srgbClr>
                </a:solidFill>
              </a:rPr>
              <a:pPr/>
              <a:t>10/30/2019</a:t>
            </a:fld>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8</a:t>
            </a:fld>
            <a:endParaRPr lang="en-US" sz="1000" dirty="0">
              <a:solidFill>
                <a:srgbClr val="FFFFFF">
                  <a:lumMod val="50000"/>
                </a:srgbClr>
              </a:solidFill>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31955" b="19375"/>
          <a:stretch/>
        </p:blipFill>
        <p:spPr>
          <a:xfrm rot="5400000">
            <a:off x="4749159" y="2342243"/>
            <a:ext cx="6132206" cy="2238375"/>
          </a:xfrm>
          <a:prstGeom prst="rect">
            <a:avLst/>
          </a:prstGeom>
        </p:spPr>
      </p:pic>
      <p:sp>
        <p:nvSpPr>
          <p:cNvPr id="3" name="TextBox 2"/>
          <p:cNvSpPr txBox="1"/>
          <p:nvPr/>
        </p:nvSpPr>
        <p:spPr>
          <a:xfrm>
            <a:off x="434323" y="942606"/>
            <a:ext cx="5604527" cy="4539704"/>
          </a:xfrm>
          <a:prstGeom prst="rect">
            <a:avLst/>
          </a:prstGeom>
          <a:noFill/>
        </p:spPr>
        <p:txBody>
          <a:bodyPr wrap="square" rtlCol="0">
            <a:spAutoFit/>
          </a:bodyPr>
          <a:lstStyle/>
          <a:p>
            <a:pPr marL="285750" indent="-285750">
              <a:spcAft>
                <a:spcPts val="1000"/>
              </a:spcAft>
              <a:buFont typeface="Wingdings" panose="05000000000000000000" pitchFamily="2" charset="2"/>
              <a:buChar char="§"/>
            </a:pPr>
            <a:r>
              <a:rPr lang="en-US" sz="2400" dirty="0" smtClean="0"/>
              <a:t>Air in the chamber can reach 1600 °F</a:t>
            </a:r>
          </a:p>
          <a:p>
            <a:pPr marL="285750" indent="-285750">
              <a:spcAft>
                <a:spcPts val="1000"/>
              </a:spcAft>
              <a:buFont typeface="Wingdings" panose="05000000000000000000" pitchFamily="2" charset="2"/>
              <a:buChar char="§"/>
            </a:pPr>
            <a:r>
              <a:rPr lang="en-US" sz="2400" dirty="0" smtClean="0"/>
              <a:t>Cooling the flow and removing large scale particulate contamination is achieved via the structure pictured at right</a:t>
            </a:r>
          </a:p>
          <a:p>
            <a:pPr marL="285750" indent="-285750">
              <a:spcAft>
                <a:spcPts val="1000"/>
              </a:spcAft>
              <a:buFont typeface="Wingdings" panose="05000000000000000000" pitchFamily="2" charset="2"/>
              <a:buChar char="§"/>
            </a:pPr>
            <a:r>
              <a:rPr lang="en-US" sz="2400" dirty="0" smtClean="0"/>
              <a:t>The flow is split to increase surface area and allow cooling</a:t>
            </a:r>
          </a:p>
          <a:p>
            <a:pPr marL="285750" indent="-285750">
              <a:spcAft>
                <a:spcPts val="1000"/>
              </a:spcAft>
              <a:buFont typeface="Wingdings" panose="05000000000000000000" pitchFamily="2" charset="2"/>
              <a:buChar char="§"/>
            </a:pPr>
            <a:r>
              <a:rPr lang="en-US" sz="2400" dirty="0" smtClean="0"/>
              <a:t>The downward legs allow ash to settle out of the hot air flow before it reaches the horizontal tubing runs across the top of the chamber</a:t>
            </a:r>
            <a:endParaRPr lang="en-US" sz="2400" dirty="0"/>
          </a:p>
        </p:txBody>
      </p:sp>
      <p:sp>
        <p:nvSpPr>
          <p:cNvPr id="5" name="Footer Placeholder 4"/>
          <p:cNvSpPr>
            <a:spLocks noGrp="1"/>
          </p:cNvSpPr>
          <p:nvPr>
            <p:ph type="ftr" sz="quarter" idx="4294967295"/>
          </p:nvPr>
        </p:nvSpPr>
        <p:spPr>
          <a:xfrm>
            <a:off x="2971799" y="6583679"/>
            <a:ext cx="2989729" cy="194945"/>
          </a:xfrm>
          <a:prstGeom prst="rect">
            <a:avLst/>
          </a:prstGeom>
        </p:spPr>
        <p:txBody>
          <a:bodyPr/>
          <a:lstStyle/>
          <a:p>
            <a:r>
              <a:rPr lang="en-US" sz="1400" dirty="0" smtClean="0"/>
              <a:t>Not Subject to EAR or ITAR</a:t>
            </a:r>
            <a:endParaRPr lang="en-US" sz="1400" dirty="0"/>
          </a:p>
        </p:txBody>
      </p:sp>
    </p:spTree>
    <p:extLst>
      <p:ext uri="{BB962C8B-B14F-4D97-AF65-F5344CB8AC3E}">
        <p14:creationId xmlns:p14="http://schemas.microsoft.com/office/powerpoint/2010/main" val="332888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n 25"/>
          <p:cNvSpPr/>
          <p:nvPr/>
        </p:nvSpPr>
        <p:spPr>
          <a:xfrm>
            <a:off x="3833902" y="3909451"/>
            <a:ext cx="204698" cy="630100"/>
          </a:xfrm>
          <a:prstGeom prst="can">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5306430" y="5284896"/>
            <a:ext cx="394283" cy="651100"/>
          </a:xfrm>
          <a:prstGeom prst="can">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5306430" y="4051708"/>
            <a:ext cx="394283" cy="651100"/>
          </a:xfrm>
          <a:prstGeom prst="can">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424025"/>
            <a:ext cx="8229600" cy="378565"/>
          </a:xfrm>
        </p:spPr>
        <p:txBody>
          <a:bodyPr/>
          <a:lstStyle/>
          <a:p>
            <a:r>
              <a:rPr lang="en-US" dirty="0" smtClean="0"/>
              <a:t>MPS Chamber Air Flow Control System</a:t>
            </a:r>
            <a:endParaRPr lang="en-US" dirty="0"/>
          </a:p>
        </p:txBody>
      </p:sp>
      <p:sp>
        <p:nvSpPr>
          <p:cNvPr id="4" name="Slide Number Placeholder 3"/>
          <p:cNvSpPr>
            <a:spLocks noGrp="1"/>
          </p:cNvSpPr>
          <p:nvPr>
            <p:ph type="sldNum" sz="quarter" idx="11"/>
          </p:nvPr>
        </p:nvSpPr>
        <p:spPr/>
        <p:txBody>
          <a:bodyPr/>
          <a:lstStyle/>
          <a:p>
            <a:fld id="{D72BAC86-7CA1-47DD-8EAD-39EA91178256}" type="datetime1">
              <a:rPr lang="en-US" smtClean="0"/>
              <a:pPr/>
              <a:t>10/30/2019</a:t>
            </a:fld>
            <a:r>
              <a:rPr lang="en-US" sz="1000" dirty="0" smtClean="0"/>
              <a:t>| </a:t>
            </a:r>
            <a:fld id="{689318A1-174D-4DEE-8106-03A37B9BCF15}" type="slidenum">
              <a:rPr lang="en-US" sz="1000" smtClean="0"/>
              <a:pPr/>
              <a:t>9</a:t>
            </a:fld>
            <a:endParaRPr lang="en-US" sz="1000" dirty="0"/>
          </a:p>
        </p:txBody>
      </p:sp>
      <p:sp>
        <p:nvSpPr>
          <p:cNvPr id="6" name="Can 5"/>
          <p:cNvSpPr/>
          <p:nvPr/>
        </p:nvSpPr>
        <p:spPr>
          <a:xfrm rot="16200000">
            <a:off x="4789132" y="1578198"/>
            <a:ext cx="403039" cy="4761604"/>
          </a:xfrm>
          <a:prstGeom prst="can">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a:off x="6134100" y="2769301"/>
            <a:ext cx="394283" cy="1066800"/>
          </a:xfrm>
          <a:prstGeom prst="can">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6134100" y="1504950"/>
            <a:ext cx="394283" cy="638436"/>
          </a:xfrm>
          <a:prstGeom prst="can">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rot="16200000">
            <a:off x="5592502" y="2769301"/>
            <a:ext cx="151495" cy="1066800"/>
          </a:xfrm>
          <a:prstGeom prst="can">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rot="16200000">
            <a:off x="4111018" y="2775992"/>
            <a:ext cx="151495" cy="1066800"/>
          </a:xfrm>
          <a:prstGeom prst="can">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llate 9"/>
          <p:cNvSpPr/>
          <p:nvPr/>
        </p:nvSpPr>
        <p:spPr>
          <a:xfrm>
            <a:off x="5967412" y="2085975"/>
            <a:ext cx="727658" cy="796700"/>
          </a:xfrm>
          <a:prstGeom prst="flowChartCollate">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llate 12"/>
          <p:cNvSpPr/>
          <p:nvPr/>
        </p:nvSpPr>
        <p:spPr>
          <a:xfrm rot="16200000">
            <a:off x="4737193" y="3014042"/>
            <a:ext cx="475531" cy="577316"/>
          </a:xfrm>
          <a:prstGeom prst="flowChartCollate">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llate 14"/>
          <p:cNvSpPr/>
          <p:nvPr/>
        </p:nvSpPr>
        <p:spPr>
          <a:xfrm>
            <a:off x="5139742" y="4636975"/>
            <a:ext cx="727658" cy="796700"/>
          </a:xfrm>
          <a:prstGeom prst="flowChartCollate">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173452" y="3794627"/>
            <a:ext cx="1276350" cy="3287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465219" y="3804152"/>
            <a:ext cx="1276350" cy="3287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79494" y="4132897"/>
            <a:ext cx="1650206" cy="2031325"/>
          </a:xfrm>
          <a:prstGeom prst="rect">
            <a:avLst/>
          </a:prstGeom>
          <a:noFill/>
        </p:spPr>
        <p:txBody>
          <a:bodyPr wrap="square" rtlCol="0">
            <a:spAutoFit/>
          </a:bodyPr>
          <a:lstStyle/>
          <a:p>
            <a:pPr algn="ctr"/>
            <a:r>
              <a:rPr lang="en-US" dirty="0" smtClean="0"/>
              <a:t>Flow to 15,000 CFM</a:t>
            </a:r>
          </a:p>
          <a:p>
            <a:pPr algn="ctr"/>
            <a:r>
              <a:rPr lang="en-US" dirty="0" smtClean="0"/>
              <a:t>Limestone Fluidized Bed Chemical Scrubber System</a:t>
            </a:r>
            <a:endParaRPr lang="en-US" dirty="0"/>
          </a:p>
        </p:txBody>
      </p:sp>
      <p:sp>
        <p:nvSpPr>
          <p:cNvPr id="19" name="TextBox 18"/>
          <p:cNvSpPr txBox="1"/>
          <p:nvPr/>
        </p:nvSpPr>
        <p:spPr>
          <a:xfrm>
            <a:off x="3512423" y="909713"/>
            <a:ext cx="2780426" cy="369332"/>
          </a:xfrm>
          <a:prstGeom prst="rect">
            <a:avLst/>
          </a:prstGeom>
          <a:noFill/>
        </p:spPr>
        <p:txBody>
          <a:bodyPr wrap="square" rtlCol="0">
            <a:spAutoFit/>
          </a:bodyPr>
          <a:lstStyle/>
          <a:p>
            <a:pPr algn="ctr"/>
            <a:r>
              <a:rPr lang="en-US" dirty="0" smtClean="0"/>
              <a:t>High Flow Bleed Air Inlet </a:t>
            </a:r>
            <a:endParaRPr lang="en-US" dirty="0"/>
          </a:p>
        </p:txBody>
      </p:sp>
      <p:sp>
        <p:nvSpPr>
          <p:cNvPr id="20" name="Right Arrow 19"/>
          <p:cNvSpPr/>
          <p:nvPr/>
        </p:nvSpPr>
        <p:spPr>
          <a:xfrm rot="5400000">
            <a:off x="6081744" y="1028100"/>
            <a:ext cx="498991" cy="328745"/>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2727034" y="3145019"/>
            <a:ext cx="842988" cy="328745"/>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03241" y="2574234"/>
            <a:ext cx="2780426" cy="923330"/>
          </a:xfrm>
          <a:prstGeom prst="rect">
            <a:avLst/>
          </a:prstGeom>
          <a:noFill/>
        </p:spPr>
        <p:txBody>
          <a:bodyPr wrap="square" rtlCol="0">
            <a:spAutoFit/>
          </a:bodyPr>
          <a:lstStyle/>
          <a:p>
            <a:pPr algn="ctr"/>
            <a:r>
              <a:rPr lang="en-US" dirty="0" smtClean="0"/>
              <a:t>Low Flow Bleed Air Inlet for Fine Adjustment of Flow </a:t>
            </a:r>
            <a:endParaRPr lang="en-US" dirty="0"/>
          </a:p>
        </p:txBody>
      </p:sp>
      <p:sp>
        <p:nvSpPr>
          <p:cNvPr id="23" name="TextBox 22"/>
          <p:cNvSpPr txBox="1"/>
          <p:nvPr/>
        </p:nvSpPr>
        <p:spPr>
          <a:xfrm>
            <a:off x="4064153" y="2143386"/>
            <a:ext cx="1821129" cy="923330"/>
          </a:xfrm>
          <a:prstGeom prst="rect">
            <a:avLst/>
          </a:prstGeom>
          <a:noFill/>
        </p:spPr>
        <p:txBody>
          <a:bodyPr wrap="square" rtlCol="0">
            <a:spAutoFit/>
          </a:bodyPr>
          <a:lstStyle/>
          <a:p>
            <a:pPr algn="ctr"/>
            <a:r>
              <a:rPr lang="en-US" dirty="0" smtClean="0"/>
              <a:t>Fine Flow Control Metering Valve</a:t>
            </a:r>
            <a:endParaRPr lang="en-US" dirty="0"/>
          </a:p>
        </p:txBody>
      </p:sp>
      <p:sp>
        <p:nvSpPr>
          <p:cNvPr id="25" name="TextBox 24"/>
          <p:cNvSpPr txBox="1"/>
          <p:nvPr/>
        </p:nvSpPr>
        <p:spPr>
          <a:xfrm>
            <a:off x="-53393" y="4109409"/>
            <a:ext cx="2780426" cy="369332"/>
          </a:xfrm>
          <a:prstGeom prst="rect">
            <a:avLst/>
          </a:prstGeom>
          <a:noFill/>
        </p:spPr>
        <p:txBody>
          <a:bodyPr wrap="square" rtlCol="0">
            <a:spAutoFit/>
          </a:bodyPr>
          <a:lstStyle/>
          <a:p>
            <a:pPr algn="ctr"/>
            <a:r>
              <a:rPr lang="en-US" dirty="0" smtClean="0"/>
              <a:t>50 CFM from Chamber</a:t>
            </a:r>
            <a:endParaRPr lang="en-US" dirty="0"/>
          </a:p>
        </p:txBody>
      </p:sp>
      <p:cxnSp>
        <p:nvCxnSpPr>
          <p:cNvPr id="28" name="Elbow Connector 27"/>
          <p:cNvCxnSpPr/>
          <p:nvPr/>
        </p:nvCxnSpPr>
        <p:spPr>
          <a:xfrm rot="5400000" flipH="1" flipV="1">
            <a:off x="3749103" y="4161938"/>
            <a:ext cx="630100" cy="245224"/>
          </a:xfrm>
          <a:prstGeom prst="bentConnector3">
            <a:avLst>
              <a:gd name="adj1" fmla="val 9825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V="1">
            <a:off x="3498523" y="4183671"/>
            <a:ext cx="643727" cy="226231"/>
          </a:xfrm>
          <a:prstGeom prst="bentConnector3">
            <a:avLst>
              <a:gd name="adj1" fmla="val 98829"/>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85846" y="4541733"/>
            <a:ext cx="1701884" cy="1200329"/>
          </a:xfrm>
          <a:prstGeom prst="rect">
            <a:avLst/>
          </a:prstGeom>
          <a:noFill/>
        </p:spPr>
        <p:txBody>
          <a:bodyPr wrap="square" rtlCol="0">
            <a:spAutoFit/>
          </a:bodyPr>
          <a:lstStyle/>
          <a:p>
            <a:pPr algn="ctr"/>
            <a:r>
              <a:rPr lang="en-US" dirty="0" err="1" smtClean="0"/>
              <a:t>Pitot</a:t>
            </a:r>
            <a:r>
              <a:rPr lang="en-US" dirty="0" smtClean="0"/>
              <a:t> Tube Flow Monitoring Device</a:t>
            </a:r>
            <a:endParaRPr lang="en-US" dirty="0"/>
          </a:p>
        </p:txBody>
      </p:sp>
      <p:sp>
        <p:nvSpPr>
          <p:cNvPr id="36" name="TextBox 35"/>
          <p:cNvSpPr txBox="1"/>
          <p:nvPr/>
        </p:nvSpPr>
        <p:spPr>
          <a:xfrm>
            <a:off x="5565645" y="4500561"/>
            <a:ext cx="1801732" cy="1200329"/>
          </a:xfrm>
          <a:prstGeom prst="rect">
            <a:avLst/>
          </a:prstGeom>
          <a:noFill/>
        </p:spPr>
        <p:txBody>
          <a:bodyPr wrap="square" rtlCol="0">
            <a:spAutoFit/>
          </a:bodyPr>
          <a:lstStyle/>
          <a:p>
            <a:pPr algn="ctr"/>
            <a:r>
              <a:rPr lang="en-US" dirty="0" smtClean="0"/>
              <a:t>High Flow</a:t>
            </a:r>
          </a:p>
          <a:p>
            <a:pPr algn="ctr"/>
            <a:r>
              <a:rPr lang="en-US" dirty="0" smtClean="0"/>
              <a:t>Chamber  Evacuation Valve</a:t>
            </a:r>
            <a:endParaRPr lang="en-US" dirty="0"/>
          </a:p>
        </p:txBody>
      </p:sp>
      <p:sp>
        <p:nvSpPr>
          <p:cNvPr id="37" name="TextBox 36"/>
          <p:cNvSpPr txBox="1"/>
          <p:nvPr/>
        </p:nvSpPr>
        <p:spPr>
          <a:xfrm>
            <a:off x="6201650" y="2111123"/>
            <a:ext cx="2164119" cy="646331"/>
          </a:xfrm>
          <a:prstGeom prst="rect">
            <a:avLst/>
          </a:prstGeom>
          <a:noFill/>
        </p:spPr>
        <p:txBody>
          <a:bodyPr wrap="square" rtlCol="0">
            <a:spAutoFit/>
          </a:bodyPr>
          <a:lstStyle/>
          <a:p>
            <a:pPr algn="ctr"/>
            <a:r>
              <a:rPr lang="en-US" dirty="0" smtClean="0"/>
              <a:t>Gross Flow Metering Valve</a:t>
            </a:r>
            <a:endParaRPr lang="en-US" dirty="0"/>
          </a:p>
        </p:txBody>
      </p:sp>
      <p:sp>
        <p:nvSpPr>
          <p:cNvPr id="38" name="Right Arrow 37"/>
          <p:cNvSpPr/>
          <p:nvPr/>
        </p:nvSpPr>
        <p:spPr>
          <a:xfrm rot="16200000">
            <a:off x="5246924" y="6130967"/>
            <a:ext cx="513905" cy="3287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22275" y="6163231"/>
            <a:ext cx="5094650" cy="369332"/>
          </a:xfrm>
          <a:prstGeom prst="rect">
            <a:avLst/>
          </a:prstGeom>
          <a:noFill/>
        </p:spPr>
        <p:txBody>
          <a:bodyPr wrap="square" rtlCol="0">
            <a:spAutoFit/>
          </a:bodyPr>
          <a:lstStyle/>
          <a:p>
            <a:pPr algn="ctr"/>
            <a:r>
              <a:rPr lang="en-US" dirty="0" smtClean="0"/>
              <a:t>200-600 CFM Evacuation Flow from  Chamber</a:t>
            </a:r>
            <a:endParaRPr lang="en-US" dirty="0"/>
          </a:p>
        </p:txBody>
      </p:sp>
      <p:sp>
        <p:nvSpPr>
          <p:cNvPr id="3" name="Footer Placeholder 2"/>
          <p:cNvSpPr>
            <a:spLocks noGrp="1"/>
          </p:cNvSpPr>
          <p:nvPr>
            <p:ph type="ftr" sz="quarter" idx="4294967295"/>
          </p:nvPr>
        </p:nvSpPr>
        <p:spPr>
          <a:xfrm>
            <a:off x="2971799" y="6583679"/>
            <a:ext cx="3195067" cy="194945"/>
          </a:xfrm>
          <a:prstGeom prst="rect">
            <a:avLst/>
          </a:prstGeom>
        </p:spPr>
        <p:txBody>
          <a:bodyPr/>
          <a:lstStyle/>
          <a:p>
            <a:r>
              <a:rPr lang="en-US" sz="1400" dirty="0"/>
              <a:t>Not Subject to EAR or ITAR</a:t>
            </a:r>
          </a:p>
        </p:txBody>
      </p:sp>
    </p:spTree>
    <p:extLst>
      <p:ext uri="{BB962C8B-B14F-4D97-AF65-F5344CB8AC3E}">
        <p14:creationId xmlns:p14="http://schemas.microsoft.com/office/powerpoint/2010/main" val="193068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568&quot;&gt;&lt;object type=&quot;3&quot; unique_id=&quot;10569&quot;&gt;&lt;property id=&quot;20148&quot; value=&quot;5&quot;/&gt;&lt;property id=&quot;20300&quot; value=&quot;Slide 1&quot;/&gt;&lt;property id=&quot;20307&quot; value=&quot;261&quot;/&gt;&lt;/object&gt;&lt;object type=&quot;3&quot; unique_id=&quot;10570&quot;&gt;&lt;property id=&quot;20148&quot; value=&quot;5&quot;/&gt;&lt;property id=&quot;20300&quot; value=&quot;Slide 2&quot;/&gt;&lt;property id=&quot;20307&quot; value=&quot;259&quot;/&gt;&lt;/object&gt;&lt;object type=&quot;3&quot; unique_id=&quot;10571&quot;&gt;&lt;property id=&quot;20148&quot; value=&quot;5&quot;/&gt;&lt;property id=&quot;20300&quot; value=&quot;Slide 3 - &amp;quot;Color preferences&amp;quot;&quot;/&gt;&lt;property id=&quot;20307&quot; value=&quot;262&quot;/&gt;&lt;/object&gt;&lt;/object&gt;&lt;object type=&quot;8&quot; unique_id=&quot;10576&quot;&gt;&lt;/object&gt;&lt;/object&gt;&lt;/database&gt;"/>
  <p:tag name="MMPROD_NEXTUNIQUEID" val="10031"/>
  <p:tag name="SECTOMILLISECCONVERTED" val="1"/>
</p:tagLst>
</file>

<file path=ppt/theme/theme1.xml><?xml version="1.0" encoding="utf-8"?>
<a:theme xmlns:a="http://schemas.openxmlformats.org/drawingml/2006/main" name="EO&amp;T Slide Master">
  <a:themeElements>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394A59"/>
    </a:custClr>
    <a:custClr name="PANTONE 431">
      <a:srgbClr val="5F6A72"/>
    </a:custClr>
    <a:custClr name="PANTONE 429">
      <a:srgbClr val="A5ACB0"/>
    </a:custClr>
    <a:custClr name="PANTONE CG1">
      <a:srgbClr val="E2E1DD"/>
    </a:custClr>
    <a:custClr name="Process Magenta">
      <a:srgbClr val="CC3366"/>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08">
      <a:srgbClr val="F6DA14"/>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7457">
      <a:srgbClr val="BADCE6"/>
    </a:custClr>
    <a:custClr name="PANTONE 289">
      <a:srgbClr val="002144"/>
    </a:custClr>
    <a:custClr name="PANTONE 2925">
      <a:srgbClr val="0096DB"/>
    </a:custClr>
    <a:custClr name="PANTONE 283">
      <a:srgbClr val="97C5EB"/>
    </a:custClr>
    <a:custClr name="PANTONE 2597">
      <a:srgbClr val="580F8B"/>
    </a:custClr>
  </a:custClrLst>
</a:theme>
</file>

<file path=ppt/theme/theme2.xml><?xml version="1.0" encoding="utf-8"?>
<a:theme xmlns:a="http://schemas.openxmlformats.org/drawingml/2006/main" name="1_Boeing Logo Divider Slide_White BG">
  <a:themeElements>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2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radientBar_IdentityBar_QUESTIONS 1">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GradientBar_IdentityBar_QUESTIONS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
      <a:clrScheme name="2_GradientBar_IdentityBar_QUESTIONS 3">
        <a:dk1>
          <a:srgbClr val="000000"/>
        </a:dk1>
        <a:lt1>
          <a:srgbClr val="FFFFFF"/>
        </a:lt1>
        <a:dk2>
          <a:srgbClr val="0039A6"/>
        </a:dk2>
        <a:lt2>
          <a:srgbClr val="848F98"/>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
      <a:clrScheme name="2_GradientBar_IdentityBar_QUESTIONS 4">
        <a:dk1>
          <a:srgbClr val="000000"/>
        </a:dk1>
        <a:lt1>
          <a:srgbClr val="FFFFFF"/>
        </a:lt1>
        <a:dk2>
          <a:srgbClr val="003CA2"/>
        </a:dk2>
        <a:lt2>
          <a:srgbClr val="848F98"/>
        </a:lt2>
        <a:accent1>
          <a:srgbClr val="580F8B"/>
        </a:accent1>
        <a:accent2>
          <a:srgbClr val="E24A12"/>
        </a:accent2>
        <a:accent3>
          <a:srgbClr val="FFFFFF"/>
        </a:accent3>
        <a:accent4>
          <a:srgbClr val="000000"/>
        </a:accent4>
        <a:accent5>
          <a:srgbClr val="B4AAC4"/>
        </a:accent5>
        <a:accent6>
          <a:srgbClr val="CD420F"/>
        </a:accent6>
        <a:hlink>
          <a:srgbClr val="0096DB"/>
        </a:hlink>
        <a:folHlink>
          <a:srgbClr val="77B800"/>
        </a:folHlink>
      </a:clrScheme>
      <a:clrMap bg1="lt1" tx1="dk1" bg2="lt2" tx2="dk2" accent1="accent1" accent2="accent2" accent3="accent3" accent4="accent4" accent5="accent5" accent6="accent6" hlink="hlink" folHlink="folHlink"/>
    </a:extraClrScheme>
    <a:extraClrScheme>
      <a:clrScheme name="2_GradientBar_IdentityBar_QUESTIONS 5">
        <a:dk1>
          <a:srgbClr val="000000"/>
        </a:dk1>
        <a:lt1>
          <a:srgbClr val="FFFFFF"/>
        </a:lt1>
        <a:dk2>
          <a:srgbClr val="003CA2"/>
        </a:dk2>
        <a:lt2>
          <a:srgbClr val="848F98"/>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whitelogo_lowerthirdwhite</Template>
  <TotalTime>634</TotalTime>
  <Words>1476</Words>
  <Application>Microsoft Office PowerPoint</Application>
  <PresentationFormat>On-screen Show (4:3)</PresentationFormat>
  <Paragraphs>193</Paragraphs>
  <Slides>22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Symbol</vt:lpstr>
      <vt:lpstr>Times New Roman</vt:lpstr>
      <vt:lpstr>Wingdings</vt:lpstr>
      <vt:lpstr>EO&amp;T Slide Master</vt:lpstr>
      <vt:lpstr>1_Boeing Logo Divider Slide_White BG</vt:lpstr>
      <vt:lpstr>Minimum Performance Standard Testing for Halon Replacement  Test Cell Design</vt:lpstr>
      <vt:lpstr>Boeing Cargo MPS Test Cell Development</vt:lpstr>
      <vt:lpstr>Four Test Protocols Covered by the MPS</vt:lpstr>
      <vt:lpstr>PowerPoint Presentation</vt:lpstr>
      <vt:lpstr>MPS Test Cell Geometry</vt:lpstr>
      <vt:lpstr>Chamber Air Inlet Plenum and Penetrations</vt:lpstr>
      <vt:lpstr>U-Tube Collects Air Extracted at 50 CFM from the Chamber</vt:lpstr>
      <vt:lpstr>Cooling and Particulate Scrubbing Loop </vt:lpstr>
      <vt:lpstr>MPS Chamber Air Flow Control System</vt:lpstr>
      <vt:lpstr>MPS Chamber Over Pressure Protection</vt:lpstr>
      <vt:lpstr>Well Controlled Chamber Air Exchange Rate</vt:lpstr>
      <vt:lpstr>Halon 1301 and CF3I Delivery Mass Flow Rate</vt:lpstr>
      <vt:lpstr>Halon 1301 and CF3I Delivery Nozzles</vt:lpstr>
      <vt:lpstr>Sensor Coverage for MPS the Chamber</vt:lpstr>
      <vt:lpstr>Aerosol Can Burst Simulator Design</vt:lpstr>
      <vt:lpstr>MPS Cell – Permanent Gas Analysis Equipment</vt:lpstr>
      <vt:lpstr>MPS Cell – Detail of Acid Gas Sample Collection</vt:lpstr>
      <vt:lpstr>Thermocouple Isolation From Chamber Structure</vt:lpstr>
      <vt:lpstr>MPS Cell – Water Suppression System</vt:lpstr>
      <vt:lpstr>Chamber Installation at the Boeing Hazardous Test Facility</vt:lpstr>
      <vt:lpstr>Questions?</vt:lpstr>
      <vt:lpstr>PowerPoint Presentation</vt:lpstr>
    </vt:vector>
  </TitlesOfParts>
  <Company>The Boeing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Goodenough, Gail M</dc:creator>
  <cp:lastModifiedBy>Olson (US), Nels A</cp:lastModifiedBy>
  <cp:revision>71</cp:revision>
  <dcterms:created xsi:type="dcterms:W3CDTF">2014-07-09T16:57:44Z</dcterms:created>
  <dcterms:modified xsi:type="dcterms:W3CDTF">2019-10-30T15:17:58Z</dcterms:modified>
</cp:coreProperties>
</file>